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56" r:id="rId5"/>
    <p:sldId id="257" r:id="rId6"/>
    <p:sldId id="263" r:id="rId7"/>
    <p:sldId id="258" r:id="rId8"/>
    <p:sldId id="260" r:id="rId9"/>
    <p:sldId id="277" r:id="rId1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68C"/>
    <a:srgbClr val="001431"/>
    <a:srgbClr val="142F5C"/>
    <a:srgbClr val="149F2F"/>
    <a:srgbClr val="D14C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113A9D2-9D6B-4929-AA2D-F23B5EE8CB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44" autoAdjust="0"/>
    <p:restoredTop sz="94660"/>
  </p:normalViewPr>
  <p:slideViewPr>
    <p:cSldViewPr snapToGrid="0" showGuides="1">
      <p:cViewPr varScale="1">
        <p:scale>
          <a:sx n="107" d="100"/>
          <a:sy n="107" d="100"/>
        </p:scale>
        <p:origin x="1140" y="10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C9D383-BBC4-486C-B949-4975C013CC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7139D43F-AF4D-4026-B59B-E30A214796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8508412-C702-48D6-A485-9E3F48E9270C}" type="datetime1">
              <a:rPr lang="en-GB" smtClean="0"/>
              <a:t>29/12/2024</a:t>
            </a:fld>
            <a:endParaRPr lang="en-GB" dirty="0"/>
          </a:p>
        </p:txBody>
      </p:sp>
      <p:sp>
        <p:nvSpPr>
          <p:cNvPr id="4" name="Footer Placeholder 3">
            <a:extLst>
              <a:ext uri="{FF2B5EF4-FFF2-40B4-BE49-F238E27FC236}">
                <a16:creationId xmlns:a16="http://schemas.microsoft.com/office/drawing/2014/main" id="{104AF834-AEA0-4B1E-B634-D786ABAA3B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3505535A-EEFA-4377-8BEC-AE3B154A76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D432166-D667-4383-B839-F1433620BE4D}" type="slidenum">
              <a:rPr lang="en-GB" smtClean="0"/>
              <a:t>‹#›</a:t>
            </a:fld>
            <a:endParaRPr lang="en-GB" dirty="0"/>
          </a:p>
        </p:txBody>
      </p:sp>
    </p:spTree>
    <p:extLst>
      <p:ext uri="{BB962C8B-B14F-4D97-AF65-F5344CB8AC3E}">
        <p14:creationId xmlns:p14="http://schemas.microsoft.com/office/powerpoint/2010/main" val="49281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06A15-2481-4E66-917C-551C926382B7}" type="datetime1">
              <a:rPr lang="en-GB" smtClean="0"/>
              <a:pPr/>
              <a:t>29/12/2024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34B48B0-85B2-40C4-A05A-571C99C8AB57}" type="slidenum">
              <a:rPr lang="en-GB" noProof="0" smtClean="0"/>
              <a:t>‹#›</a:t>
            </a:fld>
            <a:endParaRPr lang="en-GB" noProof="0" dirty="0"/>
          </a:p>
        </p:txBody>
      </p:sp>
    </p:spTree>
    <p:extLst>
      <p:ext uri="{BB962C8B-B14F-4D97-AF65-F5344CB8AC3E}">
        <p14:creationId xmlns:p14="http://schemas.microsoft.com/office/powerpoint/2010/main" val="396321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A34B48B0-85B2-40C4-A05A-571C99C8AB57}" type="slidenum">
              <a:rPr lang="en-GB" smtClean="0"/>
              <a:t>1</a:t>
            </a:fld>
            <a:endParaRPr lang="en-GB" dirty="0"/>
          </a:p>
        </p:txBody>
      </p:sp>
    </p:spTree>
    <p:extLst>
      <p:ext uri="{BB962C8B-B14F-4D97-AF65-F5344CB8AC3E}">
        <p14:creationId xmlns:p14="http://schemas.microsoft.com/office/powerpoint/2010/main" val="368008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A34B48B0-85B2-40C4-A05A-571C99C8AB57}" type="slidenum">
              <a:rPr lang="en-GB" smtClean="0"/>
              <a:t>2</a:t>
            </a:fld>
            <a:endParaRPr lang="en-GB" dirty="0"/>
          </a:p>
        </p:txBody>
      </p:sp>
    </p:spTree>
    <p:extLst>
      <p:ext uri="{BB962C8B-B14F-4D97-AF65-F5344CB8AC3E}">
        <p14:creationId xmlns:p14="http://schemas.microsoft.com/office/powerpoint/2010/main" val="2505019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A34B48B0-85B2-40C4-A05A-571C99C8AB57}" type="slidenum">
              <a:rPr lang="en-GB" smtClean="0"/>
              <a:t>3</a:t>
            </a:fld>
            <a:endParaRPr lang="en-GB" dirty="0"/>
          </a:p>
        </p:txBody>
      </p:sp>
    </p:spTree>
    <p:extLst>
      <p:ext uri="{BB962C8B-B14F-4D97-AF65-F5344CB8AC3E}">
        <p14:creationId xmlns:p14="http://schemas.microsoft.com/office/powerpoint/2010/main" val="2873132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A34B48B0-85B2-40C4-A05A-571C99C8AB57}" type="slidenum">
              <a:rPr lang="en-GB" smtClean="0"/>
              <a:t>4</a:t>
            </a:fld>
            <a:endParaRPr lang="en-GB" dirty="0"/>
          </a:p>
        </p:txBody>
      </p:sp>
    </p:spTree>
    <p:extLst>
      <p:ext uri="{BB962C8B-B14F-4D97-AF65-F5344CB8AC3E}">
        <p14:creationId xmlns:p14="http://schemas.microsoft.com/office/powerpoint/2010/main" val="2817011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A34B48B0-85B2-40C4-A05A-571C99C8AB57}" type="slidenum">
              <a:rPr lang="en-GB" smtClean="0"/>
              <a:t>5</a:t>
            </a:fld>
            <a:endParaRPr lang="en-GB" dirty="0"/>
          </a:p>
        </p:txBody>
      </p:sp>
    </p:spTree>
    <p:extLst>
      <p:ext uri="{BB962C8B-B14F-4D97-AF65-F5344CB8AC3E}">
        <p14:creationId xmlns:p14="http://schemas.microsoft.com/office/powerpoint/2010/main" val="320813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A34B48B0-85B2-40C4-A05A-571C99C8AB57}" type="slidenum">
              <a:rPr lang="en-GB" smtClean="0"/>
              <a:t>6</a:t>
            </a:fld>
            <a:endParaRPr lang="en-GB" dirty="0"/>
          </a:p>
        </p:txBody>
      </p:sp>
    </p:spTree>
    <p:extLst>
      <p:ext uri="{BB962C8B-B14F-4D97-AF65-F5344CB8AC3E}">
        <p14:creationId xmlns:p14="http://schemas.microsoft.com/office/powerpoint/2010/main" val="1057844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Rectangle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rtlCol="0" anchor="b">
            <a:normAutofit/>
          </a:bodyPr>
          <a:lstStyle>
            <a:lvl1pPr algn="ctr">
              <a:lnSpc>
                <a:spcPct val="85000"/>
              </a:lnSpc>
              <a:defRPr sz="5500" b="1">
                <a:solidFill>
                  <a:schemeClr val="bg1"/>
                </a:solidFill>
              </a:defRPr>
            </a:lvl1pPr>
          </a:lstStyle>
          <a:p>
            <a:pPr rtl="0"/>
            <a:r>
              <a:rPr lang="en-GB" noProof="0" dirty="0"/>
              <a:t>Presentation title</a:t>
            </a:r>
          </a:p>
        </p:txBody>
      </p:sp>
      <p:sp>
        <p:nvSpPr>
          <p:cNvPr id="3" name="Subtitle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rtlCol="0">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
        <p:nvSpPr>
          <p:cNvPr id="12" name="Picture Placeholder 11">
            <a:extLst>
              <a:ext uri="{FF2B5EF4-FFF2-40B4-BE49-F238E27FC236}">
                <a16:creationId xmlns:a16="http://schemas.microsoft.com/office/drawing/2014/main" id="{D828D1A9-3D67-4106-B288-BC23A7CC5AF6}"/>
              </a:ext>
            </a:extLst>
          </p:cNvPr>
          <p:cNvSpPr>
            <a:spLocks noGrp="1"/>
          </p:cNvSpPr>
          <p:nvPr>
            <p:ph type="pic" sz="quarter" idx="13"/>
          </p:nvPr>
        </p:nvSpPr>
        <p:spPr>
          <a:xfrm>
            <a:off x="4902708" y="1721890"/>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137627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Cost 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2" name="Rectangle 21">
            <a:extLst>
              <a:ext uri="{FF2B5EF4-FFF2-40B4-BE49-F238E27FC236}">
                <a16:creationId xmlns:a16="http://schemas.microsoft.com/office/drawing/2014/main" id="{23980BA4-A23A-4C88-B574-5C1C7E0F1D99}"/>
              </a:ext>
            </a:extLst>
          </p:cNvPr>
          <p:cNvSpPr/>
          <p:nvPr userDrawn="1"/>
        </p:nvSpPr>
        <p:spPr>
          <a:xfrm>
            <a:off x="-1587"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703320"/>
            <a:ext cx="12192000" cy="31546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6802464"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A38C0A23-6967-4A67-AE2F-92D04DDF4891}"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718924" y="4094681"/>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1718924" y="4527898"/>
            <a:ext cx="3666744" cy="1374438"/>
          </a:xfrm>
        </p:spPr>
        <p:txBody>
          <a:bodyPr lIns="36000" tIns="0" rIns="0" bIns="0" rtlCol="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6498182" y="4094681"/>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6498182" y="4527898"/>
            <a:ext cx="3666744" cy="1374438"/>
          </a:xfrm>
        </p:spPr>
        <p:txBody>
          <a:bodyPr lIns="36000" tIns="0" rIns="0" bIns="0" rtlCol="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0" name="Text Placeholder 2">
            <a:extLst>
              <a:ext uri="{FF2B5EF4-FFF2-40B4-BE49-F238E27FC236}">
                <a16:creationId xmlns:a16="http://schemas.microsoft.com/office/drawing/2014/main" id="{9E693E7E-08CF-4C07-BFC7-C34D6269EFD9}"/>
              </a:ext>
            </a:extLst>
          </p:cNvPr>
          <p:cNvSpPr>
            <a:spLocks noGrp="1"/>
          </p:cNvSpPr>
          <p:nvPr>
            <p:ph type="body" idx="48" hasCustomPrompt="1"/>
          </p:nvPr>
        </p:nvSpPr>
        <p:spPr>
          <a:xfrm>
            <a:off x="1555148" y="2707188"/>
            <a:ext cx="3666744" cy="850147"/>
          </a:xfrm>
        </p:spPr>
        <p:txBody>
          <a:bodyPr lIns="0" tIns="0" rIns="0" bIns="0" rtlCol="0" anchor="b">
            <a:noAutofit/>
          </a:bodyPr>
          <a:lstStyle>
            <a:lvl1pPr marL="0" indent="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£12,345</a:t>
            </a:r>
          </a:p>
        </p:txBody>
      </p:sp>
      <p:sp>
        <p:nvSpPr>
          <p:cNvPr id="21" name="Text Placeholder 2">
            <a:extLst>
              <a:ext uri="{FF2B5EF4-FFF2-40B4-BE49-F238E27FC236}">
                <a16:creationId xmlns:a16="http://schemas.microsoft.com/office/drawing/2014/main" id="{9D213FF3-2ADF-437D-9C3A-5C5821DBAF4E}"/>
              </a:ext>
            </a:extLst>
          </p:cNvPr>
          <p:cNvSpPr>
            <a:spLocks noGrp="1"/>
          </p:cNvSpPr>
          <p:nvPr>
            <p:ph type="body" idx="49" hasCustomPrompt="1"/>
          </p:nvPr>
        </p:nvSpPr>
        <p:spPr>
          <a:xfrm>
            <a:off x="6334406" y="2707188"/>
            <a:ext cx="3666744" cy="850147"/>
          </a:xfrm>
        </p:spPr>
        <p:txBody>
          <a:bodyPr lIns="0" tIns="0" rIns="0" bIns="0" rtlCol="0" anchor="b">
            <a:noAutofit/>
          </a:bodyPr>
          <a:lstStyle>
            <a:lvl1pPr marL="0" indent="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£6,789</a:t>
            </a:r>
          </a:p>
        </p:txBody>
      </p:sp>
      <p:sp>
        <p:nvSpPr>
          <p:cNvPr id="23" name="Picture Placeholder 11">
            <a:extLst>
              <a:ext uri="{FF2B5EF4-FFF2-40B4-BE49-F238E27FC236}">
                <a16:creationId xmlns:a16="http://schemas.microsoft.com/office/drawing/2014/main" id="{E7019E9C-AA4E-4592-97BE-BF366FFA1A72}"/>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152050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rcles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5" name="Rectangle 24">
            <a:extLst>
              <a:ext uri="{FF2B5EF4-FFF2-40B4-BE49-F238E27FC236}">
                <a16:creationId xmlns:a16="http://schemas.microsoft.com/office/drawing/2014/main" id="{938F4135-A9EE-4D29-A8AB-5DEB57ABC181}"/>
              </a:ext>
            </a:extLst>
          </p:cNvPr>
          <p:cNvSpPr/>
          <p:nvPr userDrawn="1"/>
        </p:nvSpPr>
        <p:spPr>
          <a:xfrm>
            <a:off x="-1587"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690968"/>
            <a:ext cx="12192000" cy="316703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081434"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8D9E9821-77E5-4D4A-848A-7DE07E7D6463}"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587236"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1587236" y="5235475"/>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8" name="Oval 7">
            <a:extLst>
              <a:ext uri="{FF2B5EF4-FFF2-40B4-BE49-F238E27FC236}">
                <a16:creationId xmlns:a16="http://schemas.microsoft.com/office/drawing/2014/main" id="{AA62DB99-23AA-4B84-915B-58A12122905A}"/>
              </a:ext>
            </a:extLst>
          </p:cNvPr>
          <p:cNvSpPr/>
          <p:nvPr userDrawn="1"/>
        </p:nvSpPr>
        <p:spPr>
          <a:xfrm>
            <a:off x="1969178" y="2806082"/>
            <a:ext cx="1847088" cy="1847088"/>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1" name="Oval 30">
            <a:extLst>
              <a:ext uri="{FF2B5EF4-FFF2-40B4-BE49-F238E27FC236}">
                <a16:creationId xmlns:a16="http://schemas.microsoft.com/office/drawing/2014/main" id="{87C4674D-D19C-4346-8AB3-EEC70C5BA12B}"/>
              </a:ext>
            </a:extLst>
          </p:cNvPr>
          <p:cNvSpPr/>
          <p:nvPr userDrawn="1"/>
        </p:nvSpPr>
        <p:spPr>
          <a:xfrm>
            <a:off x="4730062" y="2358026"/>
            <a:ext cx="2295144" cy="229514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2" name="Oval 31">
            <a:extLst>
              <a:ext uri="{FF2B5EF4-FFF2-40B4-BE49-F238E27FC236}">
                <a16:creationId xmlns:a16="http://schemas.microsoft.com/office/drawing/2014/main" id="{232287E6-00FD-4CA9-879A-D113874BCAF3}"/>
              </a:ext>
            </a:extLst>
          </p:cNvPr>
          <p:cNvSpPr/>
          <p:nvPr userDrawn="1"/>
        </p:nvSpPr>
        <p:spPr>
          <a:xfrm>
            <a:off x="7613594" y="2037986"/>
            <a:ext cx="2615184" cy="261518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3" name="Text Placeholder 2">
            <a:extLst>
              <a:ext uri="{FF2B5EF4-FFF2-40B4-BE49-F238E27FC236}">
                <a16:creationId xmlns:a16="http://schemas.microsoft.com/office/drawing/2014/main" id="{24B6C5DB-65E0-4261-A490-0CEBD77B8A6C}"/>
              </a:ext>
            </a:extLst>
          </p:cNvPr>
          <p:cNvSpPr>
            <a:spLocks noGrp="1"/>
          </p:cNvSpPr>
          <p:nvPr>
            <p:ph type="body" idx="48" hasCustomPrompt="1"/>
          </p:nvPr>
        </p:nvSpPr>
        <p:spPr>
          <a:xfrm>
            <a:off x="2022734" y="3082272"/>
            <a:ext cx="1739976" cy="955575"/>
          </a:xfrm>
        </p:spPr>
        <p:txBody>
          <a:bodyPr lIns="0" tIns="0" rIns="0" bIns="0" rtlCol="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£25</a:t>
            </a:r>
          </a:p>
        </p:txBody>
      </p:sp>
      <p:sp>
        <p:nvSpPr>
          <p:cNvPr id="34" name="Text Placeholder 2">
            <a:extLst>
              <a:ext uri="{FF2B5EF4-FFF2-40B4-BE49-F238E27FC236}">
                <a16:creationId xmlns:a16="http://schemas.microsoft.com/office/drawing/2014/main" id="{86AFF07C-4D15-4A29-B939-C47256023C91}"/>
              </a:ext>
            </a:extLst>
          </p:cNvPr>
          <p:cNvSpPr>
            <a:spLocks noGrp="1"/>
          </p:cNvSpPr>
          <p:nvPr>
            <p:ph type="body" idx="49" hasCustomPrompt="1"/>
          </p:nvPr>
        </p:nvSpPr>
        <p:spPr>
          <a:xfrm>
            <a:off x="2022734" y="4075184"/>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billion</a:t>
            </a:r>
          </a:p>
        </p:txBody>
      </p:sp>
      <p:sp>
        <p:nvSpPr>
          <p:cNvPr id="35" name="Text Placeholder 2">
            <a:extLst>
              <a:ext uri="{FF2B5EF4-FFF2-40B4-BE49-F238E27FC236}">
                <a16:creationId xmlns:a16="http://schemas.microsoft.com/office/drawing/2014/main" id="{2C71864B-9476-4445-B961-A4480119AB3B}"/>
              </a:ext>
            </a:extLst>
          </p:cNvPr>
          <p:cNvSpPr>
            <a:spLocks noGrp="1"/>
          </p:cNvSpPr>
          <p:nvPr>
            <p:ph type="body" idx="50" hasCustomPrompt="1"/>
          </p:nvPr>
        </p:nvSpPr>
        <p:spPr>
          <a:xfrm>
            <a:off x="5007646" y="2886747"/>
            <a:ext cx="1739976" cy="955575"/>
          </a:xfrm>
        </p:spPr>
        <p:txBody>
          <a:bodyPr lIns="0" tIns="0" rIns="0" bIns="0" rtlCol="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£50</a:t>
            </a:r>
          </a:p>
        </p:txBody>
      </p:sp>
      <p:sp>
        <p:nvSpPr>
          <p:cNvPr id="36" name="Text Placeholder 2">
            <a:extLst>
              <a:ext uri="{FF2B5EF4-FFF2-40B4-BE49-F238E27FC236}">
                <a16:creationId xmlns:a16="http://schemas.microsoft.com/office/drawing/2014/main" id="{B2AAA459-A7E1-451E-BABB-0C87139B389F}"/>
              </a:ext>
            </a:extLst>
          </p:cNvPr>
          <p:cNvSpPr>
            <a:spLocks noGrp="1"/>
          </p:cNvSpPr>
          <p:nvPr>
            <p:ph type="body" idx="51" hasCustomPrompt="1"/>
          </p:nvPr>
        </p:nvSpPr>
        <p:spPr>
          <a:xfrm>
            <a:off x="5007646" y="3879659"/>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billion</a:t>
            </a:r>
          </a:p>
        </p:txBody>
      </p:sp>
      <p:sp>
        <p:nvSpPr>
          <p:cNvPr id="37" name="Text Placeholder 2">
            <a:extLst>
              <a:ext uri="{FF2B5EF4-FFF2-40B4-BE49-F238E27FC236}">
                <a16:creationId xmlns:a16="http://schemas.microsoft.com/office/drawing/2014/main" id="{DF679BEC-0CFD-449F-B3E0-BB712F00052B}"/>
              </a:ext>
            </a:extLst>
          </p:cNvPr>
          <p:cNvSpPr>
            <a:spLocks noGrp="1"/>
          </p:cNvSpPr>
          <p:nvPr>
            <p:ph type="body" idx="52" hasCustomPrompt="1"/>
          </p:nvPr>
        </p:nvSpPr>
        <p:spPr>
          <a:xfrm>
            <a:off x="7761966" y="2723457"/>
            <a:ext cx="2295144" cy="955575"/>
          </a:xfrm>
        </p:spPr>
        <p:txBody>
          <a:bodyPr lIns="0" tIns="0" rIns="0" bIns="0" rtlCol="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£100</a:t>
            </a:r>
          </a:p>
        </p:txBody>
      </p:sp>
      <p:sp>
        <p:nvSpPr>
          <p:cNvPr id="38" name="Text Placeholder 2">
            <a:extLst>
              <a:ext uri="{FF2B5EF4-FFF2-40B4-BE49-F238E27FC236}">
                <a16:creationId xmlns:a16="http://schemas.microsoft.com/office/drawing/2014/main" id="{65220FFF-D7A7-4DFC-97E2-8D717A6B97FF}"/>
              </a:ext>
            </a:extLst>
          </p:cNvPr>
          <p:cNvSpPr>
            <a:spLocks noGrp="1"/>
          </p:cNvSpPr>
          <p:nvPr>
            <p:ph type="body" idx="53" hasCustomPrompt="1"/>
          </p:nvPr>
        </p:nvSpPr>
        <p:spPr>
          <a:xfrm>
            <a:off x="8038166" y="3716369"/>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billion</a:t>
            </a:r>
          </a:p>
        </p:txBody>
      </p:sp>
      <p:sp>
        <p:nvSpPr>
          <p:cNvPr id="39" name="Text Placeholder 2">
            <a:extLst>
              <a:ext uri="{FF2B5EF4-FFF2-40B4-BE49-F238E27FC236}">
                <a16:creationId xmlns:a16="http://schemas.microsoft.com/office/drawing/2014/main" id="{33C0B4F4-FAB3-45B3-A57B-B8A00F765A8C}"/>
              </a:ext>
            </a:extLst>
          </p:cNvPr>
          <p:cNvSpPr>
            <a:spLocks noGrp="1"/>
          </p:cNvSpPr>
          <p:nvPr>
            <p:ph type="body" idx="54" hasCustomPrompt="1"/>
          </p:nvPr>
        </p:nvSpPr>
        <p:spPr>
          <a:xfrm>
            <a:off x="4587884"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40" name="Text Placeholder 11">
            <a:extLst>
              <a:ext uri="{FF2B5EF4-FFF2-40B4-BE49-F238E27FC236}">
                <a16:creationId xmlns:a16="http://schemas.microsoft.com/office/drawing/2014/main" id="{2710ED40-A455-4EEF-AAD2-1479EE311ABC}"/>
              </a:ext>
            </a:extLst>
          </p:cNvPr>
          <p:cNvSpPr>
            <a:spLocks noGrp="1"/>
          </p:cNvSpPr>
          <p:nvPr>
            <p:ph type="body" sz="quarter" idx="55"/>
          </p:nvPr>
        </p:nvSpPr>
        <p:spPr>
          <a:xfrm>
            <a:off x="4587884" y="5240927"/>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45" name="Text Placeholder 2">
            <a:extLst>
              <a:ext uri="{FF2B5EF4-FFF2-40B4-BE49-F238E27FC236}">
                <a16:creationId xmlns:a16="http://schemas.microsoft.com/office/drawing/2014/main" id="{A9FC0BF2-FC28-43C1-864A-CAB49C8381A2}"/>
              </a:ext>
            </a:extLst>
          </p:cNvPr>
          <p:cNvSpPr>
            <a:spLocks noGrp="1"/>
          </p:cNvSpPr>
          <p:nvPr>
            <p:ph type="body" idx="56" hasCustomPrompt="1"/>
          </p:nvPr>
        </p:nvSpPr>
        <p:spPr>
          <a:xfrm>
            <a:off x="7654886"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46" name="Text Placeholder 11">
            <a:extLst>
              <a:ext uri="{FF2B5EF4-FFF2-40B4-BE49-F238E27FC236}">
                <a16:creationId xmlns:a16="http://schemas.microsoft.com/office/drawing/2014/main" id="{F4793ACF-6372-4346-9E08-F9E4D2584763}"/>
              </a:ext>
            </a:extLst>
          </p:cNvPr>
          <p:cNvSpPr>
            <a:spLocks noGrp="1"/>
          </p:cNvSpPr>
          <p:nvPr>
            <p:ph type="body" sz="quarter" idx="57"/>
          </p:nvPr>
        </p:nvSpPr>
        <p:spPr>
          <a:xfrm>
            <a:off x="7654886" y="5231802"/>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6" name="Picture Placeholder 11">
            <a:extLst>
              <a:ext uri="{FF2B5EF4-FFF2-40B4-BE49-F238E27FC236}">
                <a16:creationId xmlns:a16="http://schemas.microsoft.com/office/drawing/2014/main" id="{F3FD923B-7063-49D8-8286-0F8424648970}"/>
              </a:ext>
            </a:extLst>
          </p:cNvPr>
          <p:cNvSpPr>
            <a:spLocks noGrp="1"/>
          </p:cNvSpPr>
          <p:nvPr>
            <p:ph type="pic" sz="quarter" idx="58"/>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2470776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4" name="Rectangle 13">
            <a:extLst>
              <a:ext uri="{FF2B5EF4-FFF2-40B4-BE49-F238E27FC236}">
                <a16:creationId xmlns:a16="http://schemas.microsoft.com/office/drawing/2014/main" id="{72DA9D50-F092-4CE4-833F-A116EB21A237}"/>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990088"/>
            <a:ext cx="12192000" cy="386791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6EEB90E9-CEA5-4F91-B14B-ED7C72F643DF}"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3340707"/>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2" y="3773923"/>
            <a:ext cx="5259387" cy="2087752"/>
          </a:xfrm>
        </p:spPr>
        <p:txBody>
          <a:bodyPr lIns="0" tIns="0" rIns="0" bIns="0" rtlCol="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5" name="Text Placeholder 2">
            <a:extLst>
              <a:ext uri="{FF2B5EF4-FFF2-40B4-BE49-F238E27FC236}">
                <a16:creationId xmlns:a16="http://schemas.microsoft.com/office/drawing/2014/main" id="{E3E44B3E-B67E-47BB-9B17-495800CC539C}"/>
              </a:ext>
            </a:extLst>
          </p:cNvPr>
          <p:cNvSpPr>
            <a:spLocks noGrp="1"/>
          </p:cNvSpPr>
          <p:nvPr>
            <p:ph type="body" idx="48" hasCustomPrompt="1"/>
          </p:nvPr>
        </p:nvSpPr>
        <p:spPr>
          <a:xfrm>
            <a:off x="6682936" y="3353508"/>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26" name="Text Placeholder 11">
            <a:extLst>
              <a:ext uri="{FF2B5EF4-FFF2-40B4-BE49-F238E27FC236}">
                <a16:creationId xmlns:a16="http://schemas.microsoft.com/office/drawing/2014/main" id="{3E6654E2-1600-436C-996F-AB13D779B069}"/>
              </a:ext>
            </a:extLst>
          </p:cNvPr>
          <p:cNvSpPr>
            <a:spLocks noGrp="1"/>
          </p:cNvSpPr>
          <p:nvPr>
            <p:ph type="body" sz="quarter" idx="49"/>
          </p:nvPr>
        </p:nvSpPr>
        <p:spPr>
          <a:xfrm>
            <a:off x="6466097" y="3786724"/>
            <a:ext cx="5068178" cy="2087752"/>
          </a:xfrm>
        </p:spPr>
        <p:txBody>
          <a:bodyPr lIns="0" tIns="0" rIns="0" bIns="0" rtlCol="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7" name="Picture Placeholder 11">
            <a:extLst>
              <a:ext uri="{FF2B5EF4-FFF2-40B4-BE49-F238E27FC236}">
                <a16:creationId xmlns:a16="http://schemas.microsoft.com/office/drawing/2014/main" id="{11B1F208-6C15-4A3F-B7B4-388A18DC2B14}"/>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2002558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etition Content Layout">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3" name="Rectangle 32">
            <a:extLst>
              <a:ext uri="{FF2B5EF4-FFF2-40B4-BE49-F238E27FC236}">
                <a16:creationId xmlns:a16="http://schemas.microsoft.com/office/drawing/2014/main" id="{CCE7ADE7-21F0-4422-AD3C-0A7865E4FAB1}"/>
              </a:ext>
            </a:extLst>
          </p:cNvPr>
          <p:cNvSpPr/>
          <p:nvPr userDrawn="1"/>
        </p:nvSpPr>
        <p:spPr>
          <a:xfrm>
            <a:off x="0"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2" name="Rectangle 31">
            <a:extLst>
              <a:ext uri="{FF2B5EF4-FFF2-40B4-BE49-F238E27FC236}">
                <a16:creationId xmlns:a16="http://schemas.microsoft.com/office/drawing/2014/main" id="{06F00F53-9697-4331-BE9F-B94FA62B0402}"/>
              </a:ext>
            </a:extLst>
          </p:cNvPr>
          <p:cNvSpPr/>
          <p:nvPr userDrawn="1"/>
        </p:nvSpPr>
        <p:spPr>
          <a:xfrm>
            <a:off x="0" y="1528174"/>
            <a:ext cx="12192000" cy="532982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7430939"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DD0298BE-3648-4D6C-B9A4-B00856595700}"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7" name="Picture Placeholder 11">
            <a:extLst>
              <a:ext uri="{FF2B5EF4-FFF2-40B4-BE49-F238E27FC236}">
                <a16:creationId xmlns:a16="http://schemas.microsoft.com/office/drawing/2014/main" id="{E705CC21-80AA-488E-B95D-0E00300A05CF}"/>
              </a:ext>
            </a:extLst>
          </p:cNvPr>
          <p:cNvSpPr>
            <a:spLocks noGrp="1"/>
          </p:cNvSpPr>
          <p:nvPr>
            <p:ph type="pic" sz="quarter" idx="13"/>
          </p:nvPr>
        </p:nvSpPr>
        <p:spPr>
          <a:xfrm>
            <a:off x="8965413" y="1975905"/>
            <a:ext cx="2386584" cy="484632"/>
          </a:xfrm>
          <a:prstGeom prst="roundRect">
            <a:avLst/>
          </a:prstGeom>
          <a:noFill/>
          <a:ln>
            <a:noFill/>
          </a:ln>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
        <p:nvSpPr>
          <p:cNvPr id="14" name="Picture Placeholder 11" descr="Competitors’ logos quadrant">
            <a:extLst>
              <a:ext uri="{FF2B5EF4-FFF2-40B4-BE49-F238E27FC236}">
                <a16:creationId xmlns:a16="http://schemas.microsoft.com/office/drawing/2014/main" id="{B02B30B1-85C9-4BFB-89EF-F61F699F9CB9}"/>
              </a:ext>
            </a:extLst>
          </p:cNvPr>
          <p:cNvSpPr>
            <a:spLocks noGrp="1"/>
          </p:cNvSpPr>
          <p:nvPr>
            <p:ph type="pic" sz="quarter" idx="39" hasCustomPrompt="1"/>
          </p:nvPr>
        </p:nvSpPr>
        <p:spPr>
          <a:xfrm>
            <a:off x="3479892" y="2503607"/>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n-GB" noProof="0" dirty="0"/>
              <a:t>Competitor 2</a:t>
            </a:r>
          </a:p>
          <a:p>
            <a:pPr rtl="0"/>
            <a:r>
              <a:rPr lang="en-GB" noProof="0" dirty="0"/>
              <a:t>Logo</a:t>
            </a:r>
          </a:p>
        </p:txBody>
      </p:sp>
      <p:sp>
        <p:nvSpPr>
          <p:cNvPr id="17" name="Picture Placeholder 11" descr="Competitors’ logos quadrant">
            <a:extLst>
              <a:ext uri="{FF2B5EF4-FFF2-40B4-BE49-F238E27FC236}">
                <a16:creationId xmlns:a16="http://schemas.microsoft.com/office/drawing/2014/main" id="{BB248D0D-569D-4CE5-B4A5-1CB766D4BC25}"/>
              </a:ext>
            </a:extLst>
          </p:cNvPr>
          <p:cNvSpPr>
            <a:spLocks noGrp="1"/>
          </p:cNvSpPr>
          <p:nvPr>
            <p:ph type="pic" sz="quarter" idx="40" hasCustomPrompt="1"/>
          </p:nvPr>
        </p:nvSpPr>
        <p:spPr>
          <a:xfrm>
            <a:off x="1341365" y="2069258"/>
            <a:ext cx="1655064"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n-GB" noProof="0" dirty="0"/>
              <a:t>Competitor 1</a:t>
            </a:r>
          </a:p>
          <a:p>
            <a:pPr rtl="0"/>
            <a:r>
              <a:rPr lang="en-GB" noProof="0" dirty="0"/>
              <a:t>Logo</a:t>
            </a:r>
          </a:p>
        </p:txBody>
      </p:sp>
      <p:sp>
        <p:nvSpPr>
          <p:cNvPr id="18" name="Picture Placeholder 11" descr="Competitors’ logos quadrant">
            <a:extLst>
              <a:ext uri="{FF2B5EF4-FFF2-40B4-BE49-F238E27FC236}">
                <a16:creationId xmlns:a16="http://schemas.microsoft.com/office/drawing/2014/main" id="{63441834-C0B7-467E-BB8A-077BFB4CC64D}"/>
              </a:ext>
            </a:extLst>
          </p:cNvPr>
          <p:cNvSpPr>
            <a:spLocks noGrp="1"/>
          </p:cNvSpPr>
          <p:nvPr>
            <p:ph type="pic" sz="quarter" idx="41" hasCustomPrompt="1"/>
          </p:nvPr>
        </p:nvSpPr>
        <p:spPr>
          <a:xfrm>
            <a:off x="2209800" y="4684388"/>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n-GB" noProof="0" dirty="0"/>
              <a:t>Competitor 3</a:t>
            </a:r>
          </a:p>
          <a:p>
            <a:pPr rtl="0"/>
            <a:r>
              <a:rPr lang="en-GB" noProof="0" dirty="0"/>
              <a:t>Logo</a:t>
            </a:r>
          </a:p>
        </p:txBody>
      </p:sp>
      <p:sp>
        <p:nvSpPr>
          <p:cNvPr id="20" name="Picture Placeholder 11" descr="Competitors’ logos quadrant">
            <a:extLst>
              <a:ext uri="{FF2B5EF4-FFF2-40B4-BE49-F238E27FC236}">
                <a16:creationId xmlns:a16="http://schemas.microsoft.com/office/drawing/2014/main" id="{4845EF5C-F9AE-4C81-B40A-0EF51B853911}"/>
              </a:ext>
            </a:extLst>
          </p:cNvPr>
          <p:cNvSpPr>
            <a:spLocks noGrp="1"/>
          </p:cNvSpPr>
          <p:nvPr>
            <p:ph type="pic" sz="quarter" idx="42" hasCustomPrompt="1"/>
          </p:nvPr>
        </p:nvSpPr>
        <p:spPr>
          <a:xfrm>
            <a:off x="6654710" y="2594867"/>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n-GB" noProof="0" dirty="0"/>
              <a:t>Competitor 4</a:t>
            </a:r>
          </a:p>
          <a:p>
            <a:pPr rtl="0"/>
            <a:r>
              <a:rPr lang="en-GB" noProof="0" dirty="0"/>
              <a:t>Logo</a:t>
            </a:r>
          </a:p>
        </p:txBody>
      </p:sp>
      <p:sp>
        <p:nvSpPr>
          <p:cNvPr id="21" name="Picture Placeholder 11" descr="Competitors’ logos quadrant">
            <a:extLst>
              <a:ext uri="{FF2B5EF4-FFF2-40B4-BE49-F238E27FC236}">
                <a16:creationId xmlns:a16="http://schemas.microsoft.com/office/drawing/2014/main" id="{75396269-14C7-4297-BE40-EB61A04CF4C8}"/>
              </a:ext>
            </a:extLst>
          </p:cNvPr>
          <p:cNvSpPr>
            <a:spLocks noGrp="1"/>
          </p:cNvSpPr>
          <p:nvPr>
            <p:ph type="pic" sz="quarter" idx="43" hasCustomPrompt="1"/>
          </p:nvPr>
        </p:nvSpPr>
        <p:spPr>
          <a:xfrm>
            <a:off x="6455537" y="4853700"/>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n-GB" noProof="0" dirty="0"/>
              <a:t>Competitor 5</a:t>
            </a:r>
          </a:p>
          <a:p>
            <a:pPr rtl="0"/>
            <a:r>
              <a:rPr lang="en-GB" noProof="0" dirty="0"/>
              <a:t>Logo</a:t>
            </a:r>
          </a:p>
        </p:txBody>
      </p:sp>
      <p:sp>
        <p:nvSpPr>
          <p:cNvPr id="22" name="Picture Placeholder 11" descr="Competitors’ logos quadrant">
            <a:extLst>
              <a:ext uri="{FF2B5EF4-FFF2-40B4-BE49-F238E27FC236}">
                <a16:creationId xmlns:a16="http://schemas.microsoft.com/office/drawing/2014/main" id="{A9EC32D0-3CC5-4D03-90E1-35DD544F353D}"/>
              </a:ext>
            </a:extLst>
          </p:cNvPr>
          <p:cNvSpPr>
            <a:spLocks noGrp="1"/>
          </p:cNvSpPr>
          <p:nvPr>
            <p:ph type="pic" sz="quarter" idx="44" hasCustomPrompt="1"/>
          </p:nvPr>
        </p:nvSpPr>
        <p:spPr>
          <a:xfrm>
            <a:off x="8965413" y="4121940"/>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n-GB" noProof="0" dirty="0"/>
              <a:t>Competitor 6</a:t>
            </a:r>
          </a:p>
          <a:p>
            <a:pPr rtl="0"/>
            <a:r>
              <a:rPr lang="en-GB" noProof="0" dirty="0"/>
              <a:t>Logo</a:t>
            </a:r>
          </a:p>
        </p:txBody>
      </p:sp>
      <p:sp>
        <p:nvSpPr>
          <p:cNvPr id="23" name="Text Placeholder 7">
            <a:extLst>
              <a:ext uri="{FF2B5EF4-FFF2-40B4-BE49-F238E27FC236}">
                <a16:creationId xmlns:a16="http://schemas.microsoft.com/office/drawing/2014/main" id="{C9793465-C4F7-40FC-AEF8-5F868E36ECA3}"/>
              </a:ext>
            </a:extLst>
          </p:cNvPr>
          <p:cNvSpPr>
            <a:spLocks noGrp="1"/>
          </p:cNvSpPr>
          <p:nvPr>
            <p:ph type="body" sz="quarter" idx="46" hasCustomPrompt="1"/>
          </p:nvPr>
        </p:nvSpPr>
        <p:spPr>
          <a:xfrm>
            <a:off x="788628" y="3574970"/>
            <a:ext cx="2741612" cy="248888"/>
          </a:xfrm>
        </p:spPr>
        <p:txBody>
          <a:bodyPr rtlCol="0">
            <a:noAutofit/>
          </a:bodyPr>
          <a:lstStyle>
            <a:lvl1pPr marL="0" indent="0">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n-GB" noProof="0" dirty="0"/>
              <a:t>More expensive</a:t>
            </a:r>
          </a:p>
        </p:txBody>
      </p:sp>
      <p:sp>
        <p:nvSpPr>
          <p:cNvPr id="24" name="Text Placeholder 7">
            <a:extLst>
              <a:ext uri="{FF2B5EF4-FFF2-40B4-BE49-F238E27FC236}">
                <a16:creationId xmlns:a16="http://schemas.microsoft.com/office/drawing/2014/main" id="{9E34E738-15BA-4311-BA02-5FDA3723F49F}"/>
              </a:ext>
            </a:extLst>
          </p:cNvPr>
          <p:cNvSpPr>
            <a:spLocks noGrp="1"/>
          </p:cNvSpPr>
          <p:nvPr>
            <p:ph type="body" sz="quarter" idx="47" hasCustomPrompt="1"/>
          </p:nvPr>
        </p:nvSpPr>
        <p:spPr>
          <a:xfrm>
            <a:off x="8730592" y="3574970"/>
            <a:ext cx="2741612" cy="248888"/>
          </a:xfrm>
        </p:spPr>
        <p:txBody>
          <a:bodyPr rtlCol="0">
            <a:noAutofit/>
          </a:bodyPr>
          <a:lstStyle>
            <a:lvl1pPr marL="0" indent="0" algn="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n-GB" noProof="0" dirty="0"/>
              <a:t>Less expensive</a:t>
            </a:r>
          </a:p>
        </p:txBody>
      </p:sp>
      <p:sp>
        <p:nvSpPr>
          <p:cNvPr id="27" name="Text Placeholder 7">
            <a:extLst>
              <a:ext uri="{FF2B5EF4-FFF2-40B4-BE49-F238E27FC236}">
                <a16:creationId xmlns:a16="http://schemas.microsoft.com/office/drawing/2014/main" id="{43026573-79FA-414F-85CC-BB2AFC84C272}"/>
              </a:ext>
            </a:extLst>
          </p:cNvPr>
          <p:cNvSpPr>
            <a:spLocks noGrp="1"/>
          </p:cNvSpPr>
          <p:nvPr>
            <p:ph type="body" sz="quarter" idx="48" hasCustomPrompt="1"/>
          </p:nvPr>
        </p:nvSpPr>
        <p:spPr>
          <a:xfrm>
            <a:off x="4641450" y="6142762"/>
            <a:ext cx="2741612" cy="248888"/>
          </a:xfrm>
        </p:spPr>
        <p:txBody>
          <a:bodyPr rtlCol="0">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n-GB" noProof="0" dirty="0"/>
              <a:t>Less convenient</a:t>
            </a:r>
          </a:p>
        </p:txBody>
      </p:sp>
      <p:sp>
        <p:nvSpPr>
          <p:cNvPr id="28" name="Text Placeholder 7">
            <a:extLst>
              <a:ext uri="{FF2B5EF4-FFF2-40B4-BE49-F238E27FC236}">
                <a16:creationId xmlns:a16="http://schemas.microsoft.com/office/drawing/2014/main" id="{354AC58C-2EFE-42E3-B1C3-3A3F7161FC04}"/>
              </a:ext>
            </a:extLst>
          </p:cNvPr>
          <p:cNvSpPr>
            <a:spLocks noGrp="1"/>
          </p:cNvSpPr>
          <p:nvPr>
            <p:ph type="body" sz="quarter" idx="49" hasCustomPrompt="1"/>
          </p:nvPr>
        </p:nvSpPr>
        <p:spPr>
          <a:xfrm>
            <a:off x="4641450" y="1764281"/>
            <a:ext cx="2741612" cy="248888"/>
          </a:xfrm>
        </p:spPr>
        <p:txBody>
          <a:bodyPr rtlCol="0">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n-GB" noProof="0" dirty="0"/>
              <a:t>More convenient</a:t>
            </a:r>
          </a:p>
        </p:txBody>
      </p:sp>
      <p:cxnSp>
        <p:nvCxnSpPr>
          <p:cNvPr id="9" name="Straight Arrow Connector 8">
            <a:extLst>
              <a:ext uri="{FF2B5EF4-FFF2-40B4-BE49-F238E27FC236}">
                <a16:creationId xmlns:a16="http://schemas.microsoft.com/office/drawing/2014/main" id="{E3842B13-E900-4B2B-AB93-A64B64227466}"/>
              </a:ext>
            </a:extLst>
          </p:cNvPr>
          <p:cNvCxnSpPr/>
          <p:nvPr userDrawn="1"/>
        </p:nvCxnSpPr>
        <p:spPr>
          <a:xfrm>
            <a:off x="872933" y="3548268"/>
            <a:ext cx="1047037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F45D1A3-05DF-4B1E-9C02-6D8A69BE2011}"/>
              </a:ext>
            </a:extLst>
          </p:cNvPr>
          <p:cNvCxnSpPr>
            <a:cxnSpLocks/>
          </p:cNvCxnSpPr>
          <p:nvPr userDrawn="1"/>
        </p:nvCxnSpPr>
        <p:spPr>
          <a:xfrm rot="16200000">
            <a:off x="4098036" y="4142692"/>
            <a:ext cx="399592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Picture Placeholder 11">
            <a:extLst>
              <a:ext uri="{FF2B5EF4-FFF2-40B4-BE49-F238E27FC236}">
                <a16:creationId xmlns:a16="http://schemas.microsoft.com/office/drawing/2014/main" id="{CC01BAE8-6C4C-4DBC-AFB4-6B3BCF8D0714}"/>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18828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9" name="Rectangle 28">
            <a:extLst>
              <a:ext uri="{FF2B5EF4-FFF2-40B4-BE49-F238E27FC236}">
                <a16:creationId xmlns:a16="http://schemas.microsoft.com/office/drawing/2014/main" id="{AF48E4FA-B29A-4342-834B-094336E65A24}"/>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044952"/>
            <a:ext cx="12192000" cy="381304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949850"/>
            <a:ext cx="6862011"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744B4F49-92DA-40A2-8350-3533265B49EC}"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2435210"/>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1053452" y="2784018"/>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536828"/>
            <a:ext cx="10515600" cy="750626"/>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8" name="Rectangle: Rounded Corners 7">
            <a:extLst>
              <a:ext uri="{FF2B5EF4-FFF2-40B4-BE49-F238E27FC236}">
                <a16:creationId xmlns:a16="http://schemas.microsoft.com/office/drawing/2014/main" id="{B8BEE5DC-84EC-43EB-9CD1-9837D8A4F67C}"/>
              </a:ext>
            </a:extLst>
          </p:cNvPr>
          <p:cNvSpPr/>
          <p:nvPr userDrawn="1"/>
        </p:nvSpPr>
        <p:spPr>
          <a:xfrm>
            <a:off x="834925"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7" name="Text Placeholder 11">
            <a:extLst>
              <a:ext uri="{FF2B5EF4-FFF2-40B4-BE49-F238E27FC236}">
                <a16:creationId xmlns:a16="http://schemas.microsoft.com/office/drawing/2014/main" id="{3B7E67C7-1C94-4372-81CF-D888A17E9E66}"/>
              </a:ext>
            </a:extLst>
          </p:cNvPr>
          <p:cNvSpPr>
            <a:spLocks noGrp="1"/>
          </p:cNvSpPr>
          <p:nvPr>
            <p:ph type="body" sz="quarter" idx="48"/>
          </p:nvPr>
        </p:nvSpPr>
        <p:spPr>
          <a:xfrm>
            <a:off x="1053452" y="3276621"/>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8" name="Text Placeholder 2">
            <a:extLst>
              <a:ext uri="{FF2B5EF4-FFF2-40B4-BE49-F238E27FC236}">
                <a16:creationId xmlns:a16="http://schemas.microsoft.com/office/drawing/2014/main" id="{E1FD2E8C-BDB7-4C4A-B56C-7F3091987DAE}"/>
              </a:ext>
            </a:extLst>
          </p:cNvPr>
          <p:cNvSpPr>
            <a:spLocks noGrp="1"/>
          </p:cNvSpPr>
          <p:nvPr>
            <p:ph type="body" idx="49" hasCustomPrompt="1"/>
          </p:nvPr>
        </p:nvSpPr>
        <p:spPr>
          <a:xfrm>
            <a:off x="8431250" y="2435210"/>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20" name="Text Placeholder 11">
            <a:extLst>
              <a:ext uri="{FF2B5EF4-FFF2-40B4-BE49-F238E27FC236}">
                <a16:creationId xmlns:a16="http://schemas.microsoft.com/office/drawing/2014/main" id="{04038B74-8E2F-43C0-914C-E2BF16883566}"/>
              </a:ext>
            </a:extLst>
          </p:cNvPr>
          <p:cNvSpPr>
            <a:spLocks noGrp="1"/>
          </p:cNvSpPr>
          <p:nvPr>
            <p:ph type="body" sz="quarter" idx="50"/>
          </p:nvPr>
        </p:nvSpPr>
        <p:spPr>
          <a:xfrm>
            <a:off x="8431250" y="2784018"/>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1" name="Rectangle: Rounded Corners 7">
            <a:extLst>
              <a:ext uri="{FF2B5EF4-FFF2-40B4-BE49-F238E27FC236}">
                <a16:creationId xmlns:a16="http://schemas.microsoft.com/office/drawing/2014/main" id="{50BFB1A6-61C6-40D0-A6EC-86ECD5632A5C}"/>
              </a:ext>
            </a:extLst>
          </p:cNvPr>
          <p:cNvSpPr/>
          <p:nvPr userDrawn="1"/>
        </p:nvSpPr>
        <p:spPr>
          <a:xfrm>
            <a:off x="8212723"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2" name="Text Placeholder 11">
            <a:extLst>
              <a:ext uri="{FF2B5EF4-FFF2-40B4-BE49-F238E27FC236}">
                <a16:creationId xmlns:a16="http://schemas.microsoft.com/office/drawing/2014/main" id="{AEDB747B-532C-44A9-AD7A-2352A1F089B8}"/>
              </a:ext>
            </a:extLst>
          </p:cNvPr>
          <p:cNvSpPr>
            <a:spLocks noGrp="1"/>
          </p:cNvSpPr>
          <p:nvPr>
            <p:ph type="body" sz="quarter" idx="51"/>
          </p:nvPr>
        </p:nvSpPr>
        <p:spPr>
          <a:xfrm>
            <a:off x="8431250" y="3276621"/>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3" name="Text Placeholder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42351" y="2431907"/>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24" name="Text Placeholder 11">
            <a:extLst>
              <a:ext uri="{FF2B5EF4-FFF2-40B4-BE49-F238E27FC236}">
                <a16:creationId xmlns:a16="http://schemas.microsoft.com/office/drawing/2014/main" id="{BED0DB43-ABA6-4E0E-BA64-F6DBD79467F6}"/>
              </a:ext>
            </a:extLst>
          </p:cNvPr>
          <p:cNvSpPr>
            <a:spLocks noGrp="1"/>
          </p:cNvSpPr>
          <p:nvPr>
            <p:ph type="body" sz="quarter" idx="53"/>
          </p:nvPr>
        </p:nvSpPr>
        <p:spPr>
          <a:xfrm>
            <a:off x="4742351" y="2780715"/>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7" name="Rectangle: Rounded Corners 7">
            <a:extLst>
              <a:ext uri="{FF2B5EF4-FFF2-40B4-BE49-F238E27FC236}">
                <a16:creationId xmlns:a16="http://schemas.microsoft.com/office/drawing/2014/main" id="{0FC703B8-4AAD-4000-8C02-C257F7016FFF}"/>
              </a:ext>
            </a:extLst>
          </p:cNvPr>
          <p:cNvSpPr/>
          <p:nvPr userDrawn="1"/>
        </p:nvSpPr>
        <p:spPr>
          <a:xfrm>
            <a:off x="4523824"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8" name="Text Placeholder 11">
            <a:extLst>
              <a:ext uri="{FF2B5EF4-FFF2-40B4-BE49-F238E27FC236}">
                <a16:creationId xmlns:a16="http://schemas.microsoft.com/office/drawing/2014/main" id="{5294241C-27BC-4F81-86AC-BB6A1B6C317E}"/>
              </a:ext>
            </a:extLst>
          </p:cNvPr>
          <p:cNvSpPr>
            <a:spLocks noGrp="1"/>
          </p:cNvSpPr>
          <p:nvPr>
            <p:ph type="body" sz="quarter" idx="54"/>
          </p:nvPr>
        </p:nvSpPr>
        <p:spPr>
          <a:xfrm>
            <a:off x="4742351" y="3273318"/>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0" name="Picture Placeholder 11">
            <a:extLst>
              <a:ext uri="{FF2B5EF4-FFF2-40B4-BE49-F238E27FC236}">
                <a16:creationId xmlns:a16="http://schemas.microsoft.com/office/drawing/2014/main" id="{A174FF28-7765-4AA3-9FD4-CD935B4751C7}"/>
              </a:ext>
            </a:extLst>
          </p:cNvPr>
          <p:cNvSpPr>
            <a:spLocks noGrp="1"/>
          </p:cNvSpPr>
          <p:nvPr>
            <p:ph type="pic" sz="quarter" idx="55"/>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2645068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6" name="Rectangle 25">
            <a:extLst>
              <a:ext uri="{FF2B5EF4-FFF2-40B4-BE49-F238E27FC236}">
                <a16:creationId xmlns:a16="http://schemas.microsoft.com/office/drawing/2014/main" id="{0F0C2245-DE76-4D87-9695-FB48563BCAE4}"/>
              </a:ext>
            </a:extLst>
          </p:cNvPr>
          <p:cNvSpPr/>
          <p:nvPr userDrawn="1"/>
        </p:nvSpPr>
        <p:spPr>
          <a:xfrm>
            <a:off x="0" y="15802"/>
            <a:ext cx="12192000" cy="68421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414016"/>
            <a:ext cx="12192000" cy="444398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5A87A146-CB6B-4DF1-95E9-09E9378ABF2A}"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8199" y="1928770"/>
            <a:ext cx="276990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23" name="Text Placeholder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6402339" y="1925467"/>
            <a:ext cx="276990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1" name="Content Placeholder 10">
            <a:extLst>
              <a:ext uri="{FF2B5EF4-FFF2-40B4-BE49-F238E27FC236}">
                <a16:creationId xmlns:a16="http://schemas.microsoft.com/office/drawing/2014/main" id="{207BEA77-6F19-47A4-89B3-773557D35ADD}"/>
              </a:ext>
            </a:extLst>
          </p:cNvPr>
          <p:cNvSpPr>
            <a:spLocks noGrp="1"/>
          </p:cNvSpPr>
          <p:nvPr>
            <p:ph sz="quarter" idx="53"/>
          </p:nvPr>
        </p:nvSpPr>
        <p:spPr>
          <a:xfrm>
            <a:off x="839788" y="2606834"/>
            <a:ext cx="4913312" cy="302260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25" name="Content Placeholder 10">
            <a:extLst>
              <a:ext uri="{FF2B5EF4-FFF2-40B4-BE49-F238E27FC236}">
                <a16:creationId xmlns:a16="http://schemas.microsoft.com/office/drawing/2014/main" id="{CB2E1E06-E22D-4555-9D15-BBCA0BE6F5F4}"/>
              </a:ext>
            </a:extLst>
          </p:cNvPr>
          <p:cNvSpPr>
            <a:spLocks noGrp="1"/>
          </p:cNvSpPr>
          <p:nvPr>
            <p:ph sz="quarter" idx="54"/>
          </p:nvPr>
        </p:nvSpPr>
        <p:spPr>
          <a:xfrm>
            <a:off x="6402339" y="2606834"/>
            <a:ext cx="4913312" cy="302260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29" name="Picture Placeholder 11">
            <a:extLst>
              <a:ext uri="{FF2B5EF4-FFF2-40B4-BE49-F238E27FC236}">
                <a16:creationId xmlns:a16="http://schemas.microsoft.com/office/drawing/2014/main" id="{BF4CB8DC-40CD-4909-8F71-4707DCC2606B}"/>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1096525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9" name="Rectangle 48">
            <a:extLst>
              <a:ext uri="{FF2B5EF4-FFF2-40B4-BE49-F238E27FC236}">
                <a16:creationId xmlns:a16="http://schemas.microsoft.com/office/drawing/2014/main" id="{318B7734-2772-4C9A-BD61-B27A99E74C14}"/>
              </a:ext>
            </a:extLst>
          </p:cNvPr>
          <p:cNvSpPr/>
          <p:nvPr userDrawn="1"/>
        </p:nvSpPr>
        <p:spPr>
          <a:xfrm>
            <a:off x="-3560" y="18540"/>
            <a:ext cx="12192000" cy="68394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429000"/>
            <a:ext cx="12192000" cy="3429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cxnSp>
        <p:nvCxnSpPr>
          <p:cNvPr id="11" name="Straight Connector 10">
            <a:extLst>
              <a:ext uri="{FF2B5EF4-FFF2-40B4-BE49-F238E27FC236}">
                <a16:creationId xmlns:a16="http://schemas.microsoft.com/office/drawing/2014/main" id="{137A0267-8AC8-4915-9542-1B14DD87BB22}"/>
              </a:ext>
            </a:extLst>
          </p:cNvPr>
          <p:cNvCxnSpPr/>
          <p:nvPr userDrawn="1"/>
        </p:nvCxnSpPr>
        <p:spPr>
          <a:xfrm>
            <a:off x="1743456" y="3429000"/>
            <a:ext cx="8705088"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B6E3050F-93FC-4B70-9063-66124832755B}"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711126"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711127"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8" name="Oval 7">
            <a:extLst>
              <a:ext uri="{FF2B5EF4-FFF2-40B4-BE49-F238E27FC236}">
                <a16:creationId xmlns:a16="http://schemas.microsoft.com/office/drawing/2014/main" id="{CD691C53-AE3E-4F20-95DD-9685FED4F5A1}"/>
              </a:ext>
            </a:extLst>
          </p:cNvPr>
          <p:cNvSpPr/>
          <p:nvPr userDrawn="1"/>
        </p:nvSpPr>
        <p:spPr>
          <a:xfrm>
            <a:off x="1053452"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7" name="Oval 16">
            <a:extLst>
              <a:ext uri="{FF2B5EF4-FFF2-40B4-BE49-F238E27FC236}">
                <a16:creationId xmlns:a16="http://schemas.microsoft.com/office/drawing/2014/main" id="{C2CDE282-1A6F-4DBA-865E-1B11BA3ABC55}"/>
              </a:ext>
            </a:extLst>
          </p:cNvPr>
          <p:cNvSpPr/>
          <p:nvPr userDrawn="1"/>
        </p:nvSpPr>
        <p:spPr>
          <a:xfrm>
            <a:off x="9803524"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8" name="Oval 17">
            <a:extLst>
              <a:ext uri="{FF2B5EF4-FFF2-40B4-BE49-F238E27FC236}">
                <a16:creationId xmlns:a16="http://schemas.microsoft.com/office/drawing/2014/main" id="{5EA74B15-692A-450D-B310-878022A27D88}"/>
              </a:ext>
            </a:extLst>
          </p:cNvPr>
          <p:cNvSpPr/>
          <p:nvPr userDrawn="1"/>
        </p:nvSpPr>
        <p:spPr>
          <a:xfrm>
            <a:off x="3240970"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0" name="Oval 19">
            <a:extLst>
              <a:ext uri="{FF2B5EF4-FFF2-40B4-BE49-F238E27FC236}">
                <a16:creationId xmlns:a16="http://schemas.microsoft.com/office/drawing/2014/main" id="{6CE791CF-B7E8-4D71-8684-B32E8C8F4301}"/>
              </a:ext>
            </a:extLst>
          </p:cNvPr>
          <p:cNvSpPr/>
          <p:nvPr userDrawn="1"/>
        </p:nvSpPr>
        <p:spPr>
          <a:xfrm>
            <a:off x="5428488"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1" name="Oval 20">
            <a:extLst>
              <a:ext uri="{FF2B5EF4-FFF2-40B4-BE49-F238E27FC236}">
                <a16:creationId xmlns:a16="http://schemas.microsoft.com/office/drawing/2014/main" id="{4AD3D6DD-0953-43C9-8188-184BE5DA2793}"/>
              </a:ext>
            </a:extLst>
          </p:cNvPr>
          <p:cNvSpPr/>
          <p:nvPr userDrawn="1"/>
        </p:nvSpPr>
        <p:spPr>
          <a:xfrm>
            <a:off x="7616006"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4" name="Text Placeholder 2">
            <a:extLst>
              <a:ext uri="{FF2B5EF4-FFF2-40B4-BE49-F238E27FC236}">
                <a16:creationId xmlns:a16="http://schemas.microsoft.com/office/drawing/2014/main" id="{27E8A912-57C4-484A-BC10-933FA672E854}"/>
              </a:ext>
            </a:extLst>
          </p:cNvPr>
          <p:cNvSpPr>
            <a:spLocks noGrp="1"/>
          </p:cNvSpPr>
          <p:nvPr>
            <p:ph type="body" idx="48" hasCustomPrompt="1"/>
          </p:nvPr>
        </p:nvSpPr>
        <p:spPr>
          <a:xfrm>
            <a:off x="9452932"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27" name="Text Placeholder 11">
            <a:extLst>
              <a:ext uri="{FF2B5EF4-FFF2-40B4-BE49-F238E27FC236}">
                <a16:creationId xmlns:a16="http://schemas.microsoft.com/office/drawing/2014/main" id="{B7A3AAFE-6461-4AE9-B70B-74CB089850AE}"/>
              </a:ext>
            </a:extLst>
          </p:cNvPr>
          <p:cNvSpPr>
            <a:spLocks noGrp="1"/>
          </p:cNvSpPr>
          <p:nvPr>
            <p:ph type="body" sz="quarter" idx="49"/>
          </p:nvPr>
        </p:nvSpPr>
        <p:spPr>
          <a:xfrm>
            <a:off x="9452933"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8" name="Text Placeholder 2">
            <a:extLst>
              <a:ext uri="{FF2B5EF4-FFF2-40B4-BE49-F238E27FC236}">
                <a16:creationId xmlns:a16="http://schemas.microsoft.com/office/drawing/2014/main" id="{B3255040-19AE-4D3C-B7EB-0DFF91543E37}"/>
              </a:ext>
            </a:extLst>
          </p:cNvPr>
          <p:cNvSpPr>
            <a:spLocks noGrp="1"/>
          </p:cNvSpPr>
          <p:nvPr>
            <p:ph type="body" idx="50" hasCustomPrompt="1"/>
          </p:nvPr>
        </p:nvSpPr>
        <p:spPr>
          <a:xfrm>
            <a:off x="2896577"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29" name="Text Placeholder 11">
            <a:extLst>
              <a:ext uri="{FF2B5EF4-FFF2-40B4-BE49-F238E27FC236}">
                <a16:creationId xmlns:a16="http://schemas.microsoft.com/office/drawing/2014/main" id="{FBE4D9BD-0351-4B91-B0BC-1DC3E5348A99}"/>
              </a:ext>
            </a:extLst>
          </p:cNvPr>
          <p:cNvSpPr>
            <a:spLocks noGrp="1"/>
          </p:cNvSpPr>
          <p:nvPr>
            <p:ph type="body" sz="quarter" idx="51"/>
          </p:nvPr>
        </p:nvSpPr>
        <p:spPr>
          <a:xfrm>
            <a:off x="2896578"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0" name="Text Placeholder 2">
            <a:extLst>
              <a:ext uri="{FF2B5EF4-FFF2-40B4-BE49-F238E27FC236}">
                <a16:creationId xmlns:a16="http://schemas.microsoft.com/office/drawing/2014/main" id="{98AB56CF-F4C5-4F54-9C81-C6AF325445C4}"/>
              </a:ext>
            </a:extLst>
          </p:cNvPr>
          <p:cNvSpPr>
            <a:spLocks noGrp="1"/>
          </p:cNvSpPr>
          <p:nvPr>
            <p:ph type="body" idx="52" hasCustomPrompt="1"/>
          </p:nvPr>
        </p:nvSpPr>
        <p:spPr>
          <a:xfrm>
            <a:off x="5082028"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31" name="Text Placeholder 11">
            <a:extLst>
              <a:ext uri="{FF2B5EF4-FFF2-40B4-BE49-F238E27FC236}">
                <a16:creationId xmlns:a16="http://schemas.microsoft.com/office/drawing/2014/main" id="{EDAADAFF-CDF8-4B5A-B4AF-07A1E3BDCFFD}"/>
              </a:ext>
            </a:extLst>
          </p:cNvPr>
          <p:cNvSpPr>
            <a:spLocks noGrp="1"/>
          </p:cNvSpPr>
          <p:nvPr>
            <p:ph type="body" sz="quarter" idx="53"/>
          </p:nvPr>
        </p:nvSpPr>
        <p:spPr>
          <a:xfrm>
            <a:off x="5082029"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2" name="Text Placeholder 2">
            <a:extLst>
              <a:ext uri="{FF2B5EF4-FFF2-40B4-BE49-F238E27FC236}">
                <a16:creationId xmlns:a16="http://schemas.microsoft.com/office/drawing/2014/main" id="{455E4403-2A75-455B-8AB8-D9D2DEE6B4B8}"/>
              </a:ext>
            </a:extLst>
          </p:cNvPr>
          <p:cNvSpPr>
            <a:spLocks noGrp="1"/>
          </p:cNvSpPr>
          <p:nvPr>
            <p:ph type="body" idx="54" hasCustomPrompt="1"/>
          </p:nvPr>
        </p:nvSpPr>
        <p:spPr>
          <a:xfrm>
            <a:off x="7267480"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33" name="Text Placeholder 11">
            <a:extLst>
              <a:ext uri="{FF2B5EF4-FFF2-40B4-BE49-F238E27FC236}">
                <a16:creationId xmlns:a16="http://schemas.microsoft.com/office/drawing/2014/main" id="{72A71372-85B1-4BE9-AFC9-78A34420C192}"/>
              </a:ext>
            </a:extLst>
          </p:cNvPr>
          <p:cNvSpPr>
            <a:spLocks noGrp="1"/>
          </p:cNvSpPr>
          <p:nvPr>
            <p:ph type="body" sz="quarter" idx="55"/>
          </p:nvPr>
        </p:nvSpPr>
        <p:spPr>
          <a:xfrm>
            <a:off x="7267481"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9" name="Text Placeholder 2">
            <a:extLst>
              <a:ext uri="{FF2B5EF4-FFF2-40B4-BE49-F238E27FC236}">
                <a16:creationId xmlns:a16="http://schemas.microsoft.com/office/drawing/2014/main" id="{450A7337-3C0A-4855-BC87-AA251494827A}"/>
              </a:ext>
            </a:extLst>
          </p:cNvPr>
          <p:cNvSpPr>
            <a:spLocks noGrp="1"/>
          </p:cNvSpPr>
          <p:nvPr>
            <p:ph type="body" idx="56" hasCustomPrompt="1"/>
          </p:nvPr>
        </p:nvSpPr>
        <p:spPr>
          <a:xfrm>
            <a:off x="1053452" y="3074289"/>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20XX</a:t>
            </a:r>
          </a:p>
        </p:txBody>
      </p:sp>
      <p:sp>
        <p:nvSpPr>
          <p:cNvPr id="40" name="Text Placeholder 2">
            <a:extLst>
              <a:ext uri="{FF2B5EF4-FFF2-40B4-BE49-F238E27FC236}">
                <a16:creationId xmlns:a16="http://schemas.microsoft.com/office/drawing/2014/main" id="{D7169E62-2B9B-4CF2-B2E2-3FD55EEEFF87}"/>
              </a:ext>
            </a:extLst>
          </p:cNvPr>
          <p:cNvSpPr>
            <a:spLocks noGrp="1"/>
          </p:cNvSpPr>
          <p:nvPr>
            <p:ph type="body" idx="57" hasCustomPrompt="1"/>
          </p:nvPr>
        </p:nvSpPr>
        <p:spPr>
          <a:xfrm>
            <a:off x="1053452" y="3471539"/>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Month</a:t>
            </a:r>
          </a:p>
        </p:txBody>
      </p:sp>
      <p:sp>
        <p:nvSpPr>
          <p:cNvPr id="41" name="Text Placeholder 2">
            <a:extLst>
              <a:ext uri="{FF2B5EF4-FFF2-40B4-BE49-F238E27FC236}">
                <a16:creationId xmlns:a16="http://schemas.microsoft.com/office/drawing/2014/main" id="{AC0575D2-AA1D-44C6-9FB3-21ADF8988B54}"/>
              </a:ext>
            </a:extLst>
          </p:cNvPr>
          <p:cNvSpPr>
            <a:spLocks noGrp="1"/>
          </p:cNvSpPr>
          <p:nvPr>
            <p:ph type="body" idx="58" hasCustomPrompt="1"/>
          </p:nvPr>
        </p:nvSpPr>
        <p:spPr>
          <a:xfrm>
            <a:off x="3240970" y="3068944"/>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20XX</a:t>
            </a:r>
          </a:p>
        </p:txBody>
      </p:sp>
      <p:sp>
        <p:nvSpPr>
          <p:cNvPr id="42" name="Text Placeholder 2">
            <a:extLst>
              <a:ext uri="{FF2B5EF4-FFF2-40B4-BE49-F238E27FC236}">
                <a16:creationId xmlns:a16="http://schemas.microsoft.com/office/drawing/2014/main" id="{2BBDBCDC-6887-4C68-B9B1-5692A081F030}"/>
              </a:ext>
            </a:extLst>
          </p:cNvPr>
          <p:cNvSpPr>
            <a:spLocks noGrp="1"/>
          </p:cNvSpPr>
          <p:nvPr>
            <p:ph type="body" idx="59" hasCustomPrompt="1"/>
          </p:nvPr>
        </p:nvSpPr>
        <p:spPr>
          <a:xfrm>
            <a:off x="3240970" y="3466194"/>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Month</a:t>
            </a:r>
          </a:p>
        </p:txBody>
      </p:sp>
      <p:sp>
        <p:nvSpPr>
          <p:cNvPr id="43" name="Text Placeholder 2">
            <a:extLst>
              <a:ext uri="{FF2B5EF4-FFF2-40B4-BE49-F238E27FC236}">
                <a16:creationId xmlns:a16="http://schemas.microsoft.com/office/drawing/2014/main" id="{6ABCAEE9-21FE-4449-83EB-FBEC4248EE5E}"/>
              </a:ext>
            </a:extLst>
          </p:cNvPr>
          <p:cNvSpPr>
            <a:spLocks noGrp="1"/>
          </p:cNvSpPr>
          <p:nvPr>
            <p:ph type="body" idx="60" hasCustomPrompt="1"/>
          </p:nvPr>
        </p:nvSpPr>
        <p:spPr>
          <a:xfrm>
            <a:off x="5428488" y="3077096"/>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20XX</a:t>
            </a:r>
          </a:p>
        </p:txBody>
      </p:sp>
      <p:sp>
        <p:nvSpPr>
          <p:cNvPr id="44" name="Text Placeholder 2">
            <a:extLst>
              <a:ext uri="{FF2B5EF4-FFF2-40B4-BE49-F238E27FC236}">
                <a16:creationId xmlns:a16="http://schemas.microsoft.com/office/drawing/2014/main" id="{95136500-0830-4515-8356-C6B23041E5C7}"/>
              </a:ext>
            </a:extLst>
          </p:cNvPr>
          <p:cNvSpPr>
            <a:spLocks noGrp="1"/>
          </p:cNvSpPr>
          <p:nvPr>
            <p:ph type="body" idx="61" hasCustomPrompt="1"/>
          </p:nvPr>
        </p:nvSpPr>
        <p:spPr>
          <a:xfrm>
            <a:off x="5428488" y="3474346"/>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Month</a:t>
            </a:r>
          </a:p>
        </p:txBody>
      </p:sp>
      <p:sp>
        <p:nvSpPr>
          <p:cNvPr id="45" name="Text Placeholder 2">
            <a:extLst>
              <a:ext uri="{FF2B5EF4-FFF2-40B4-BE49-F238E27FC236}">
                <a16:creationId xmlns:a16="http://schemas.microsoft.com/office/drawing/2014/main" id="{CBD503F2-AFE4-4764-8A65-FCC3DF905012}"/>
              </a:ext>
            </a:extLst>
          </p:cNvPr>
          <p:cNvSpPr>
            <a:spLocks noGrp="1"/>
          </p:cNvSpPr>
          <p:nvPr>
            <p:ph type="body" idx="62" hasCustomPrompt="1"/>
          </p:nvPr>
        </p:nvSpPr>
        <p:spPr>
          <a:xfrm>
            <a:off x="7616006" y="3082825"/>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20XX</a:t>
            </a:r>
          </a:p>
        </p:txBody>
      </p:sp>
      <p:sp>
        <p:nvSpPr>
          <p:cNvPr id="46" name="Text Placeholder 2">
            <a:extLst>
              <a:ext uri="{FF2B5EF4-FFF2-40B4-BE49-F238E27FC236}">
                <a16:creationId xmlns:a16="http://schemas.microsoft.com/office/drawing/2014/main" id="{7DC0A657-989F-4B29-8E27-DDC81B0140EE}"/>
              </a:ext>
            </a:extLst>
          </p:cNvPr>
          <p:cNvSpPr>
            <a:spLocks noGrp="1"/>
          </p:cNvSpPr>
          <p:nvPr>
            <p:ph type="body" idx="63" hasCustomPrompt="1"/>
          </p:nvPr>
        </p:nvSpPr>
        <p:spPr>
          <a:xfrm>
            <a:off x="7616006" y="3480075"/>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Month</a:t>
            </a:r>
          </a:p>
        </p:txBody>
      </p:sp>
      <p:sp>
        <p:nvSpPr>
          <p:cNvPr id="47" name="Text Placeholder 2">
            <a:extLst>
              <a:ext uri="{FF2B5EF4-FFF2-40B4-BE49-F238E27FC236}">
                <a16:creationId xmlns:a16="http://schemas.microsoft.com/office/drawing/2014/main" id="{8437BAC6-4C02-46D8-AB5C-54416FDC4E11}"/>
              </a:ext>
            </a:extLst>
          </p:cNvPr>
          <p:cNvSpPr>
            <a:spLocks noGrp="1"/>
          </p:cNvSpPr>
          <p:nvPr>
            <p:ph type="body" idx="64" hasCustomPrompt="1"/>
          </p:nvPr>
        </p:nvSpPr>
        <p:spPr>
          <a:xfrm>
            <a:off x="9803524" y="3079749"/>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20XX</a:t>
            </a:r>
          </a:p>
        </p:txBody>
      </p:sp>
      <p:sp>
        <p:nvSpPr>
          <p:cNvPr id="48" name="Text Placeholder 2">
            <a:extLst>
              <a:ext uri="{FF2B5EF4-FFF2-40B4-BE49-F238E27FC236}">
                <a16:creationId xmlns:a16="http://schemas.microsoft.com/office/drawing/2014/main" id="{E0840D65-23FD-4BDF-B966-5BF3BE32F620}"/>
              </a:ext>
            </a:extLst>
          </p:cNvPr>
          <p:cNvSpPr>
            <a:spLocks noGrp="1"/>
          </p:cNvSpPr>
          <p:nvPr>
            <p:ph type="body" idx="65" hasCustomPrompt="1"/>
          </p:nvPr>
        </p:nvSpPr>
        <p:spPr>
          <a:xfrm>
            <a:off x="9803524" y="3476999"/>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Month</a:t>
            </a:r>
          </a:p>
        </p:txBody>
      </p:sp>
      <p:sp>
        <p:nvSpPr>
          <p:cNvPr id="50" name="Picture Placeholder 11">
            <a:extLst>
              <a:ext uri="{FF2B5EF4-FFF2-40B4-BE49-F238E27FC236}">
                <a16:creationId xmlns:a16="http://schemas.microsoft.com/office/drawing/2014/main" id="{DBB3EB4E-1DA2-4278-B918-D5B7EDBD9B35}"/>
              </a:ext>
            </a:extLst>
          </p:cNvPr>
          <p:cNvSpPr>
            <a:spLocks noGrp="1"/>
          </p:cNvSpPr>
          <p:nvPr>
            <p:ph type="pic" sz="quarter" idx="66"/>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1510719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Logo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7046AEAD-3DEB-4BB8-86B7-29BF6B24523F}"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1" name="Content Placeholder 10">
            <a:extLst>
              <a:ext uri="{FF2B5EF4-FFF2-40B4-BE49-F238E27FC236}">
                <a16:creationId xmlns:a16="http://schemas.microsoft.com/office/drawing/2014/main" id="{207BEA77-6F19-47A4-89B3-773557D35ADD}"/>
              </a:ext>
            </a:extLst>
          </p:cNvPr>
          <p:cNvSpPr>
            <a:spLocks noGrp="1"/>
          </p:cNvSpPr>
          <p:nvPr>
            <p:ph sz="quarter" idx="53"/>
          </p:nvPr>
        </p:nvSpPr>
        <p:spPr>
          <a:xfrm>
            <a:off x="839787" y="1943100"/>
            <a:ext cx="10512425" cy="3686334"/>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6" name="Picture Placeholder 11">
            <a:extLst>
              <a:ext uri="{FF2B5EF4-FFF2-40B4-BE49-F238E27FC236}">
                <a16:creationId xmlns:a16="http://schemas.microsoft.com/office/drawing/2014/main" id="{429030D9-F540-4B24-AA27-17B8726068F1}"/>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4127674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154680"/>
            <a:ext cx="12192000" cy="37033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B13CB914-C5A3-480F-AC6D-52BB3E11D2B7}"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88736"/>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3" name="Text Placeholder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11049" y="4355957"/>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24" name="Text Placeholder 11">
            <a:extLst>
              <a:ext uri="{FF2B5EF4-FFF2-40B4-BE49-F238E27FC236}">
                <a16:creationId xmlns:a16="http://schemas.microsoft.com/office/drawing/2014/main" id="{BED0DB43-ABA6-4E0E-BA64-F6DBD79467F6}"/>
              </a:ext>
            </a:extLst>
          </p:cNvPr>
          <p:cNvSpPr>
            <a:spLocks noGrp="1"/>
          </p:cNvSpPr>
          <p:nvPr>
            <p:ph type="body" sz="quarter" idx="53"/>
          </p:nvPr>
        </p:nvSpPr>
        <p:spPr>
          <a:xfrm>
            <a:off x="4711049" y="4736849"/>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8" name="Text Placeholder 11">
            <a:extLst>
              <a:ext uri="{FF2B5EF4-FFF2-40B4-BE49-F238E27FC236}">
                <a16:creationId xmlns:a16="http://schemas.microsoft.com/office/drawing/2014/main" id="{5294241C-27BC-4F81-86AC-BB6A1B6C317E}"/>
              </a:ext>
            </a:extLst>
          </p:cNvPr>
          <p:cNvSpPr>
            <a:spLocks noGrp="1"/>
          </p:cNvSpPr>
          <p:nvPr>
            <p:ph type="body" sz="quarter" idx="54"/>
          </p:nvPr>
        </p:nvSpPr>
        <p:spPr>
          <a:xfrm>
            <a:off x="4711049" y="5004864"/>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1" name="Picture Placeholder 10">
            <a:extLst>
              <a:ext uri="{FF2B5EF4-FFF2-40B4-BE49-F238E27FC236}">
                <a16:creationId xmlns:a16="http://schemas.microsoft.com/office/drawing/2014/main" id="{FA998E5C-D637-4A1F-9056-73766B04FE2B}"/>
              </a:ext>
            </a:extLst>
          </p:cNvPr>
          <p:cNvSpPr>
            <a:spLocks noGrp="1"/>
          </p:cNvSpPr>
          <p:nvPr>
            <p:ph type="pic" sz="quarter" idx="55"/>
          </p:nvPr>
        </p:nvSpPr>
        <p:spPr>
          <a:xfrm>
            <a:off x="5145170"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en-US" noProof="0"/>
              <a:t>Click icon to add picture</a:t>
            </a:r>
            <a:endParaRPr lang="en-GB" noProof="0" dirty="0"/>
          </a:p>
        </p:txBody>
      </p:sp>
      <p:sp>
        <p:nvSpPr>
          <p:cNvPr id="25" name="Text Placeholder 2">
            <a:extLst>
              <a:ext uri="{FF2B5EF4-FFF2-40B4-BE49-F238E27FC236}">
                <a16:creationId xmlns:a16="http://schemas.microsoft.com/office/drawing/2014/main" id="{F89779B3-74BD-410E-8DCD-302D161A4673}"/>
              </a:ext>
            </a:extLst>
          </p:cNvPr>
          <p:cNvSpPr>
            <a:spLocks noGrp="1"/>
          </p:cNvSpPr>
          <p:nvPr>
            <p:ph type="body" idx="56" hasCustomPrompt="1"/>
          </p:nvPr>
        </p:nvSpPr>
        <p:spPr>
          <a:xfrm>
            <a:off x="8147243" y="4357953"/>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26" name="Text Placeholder 11">
            <a:extLst>
              <a:ext uri="{FF2B5EF4-FFF2-40B4-BE49-F238E27FC236}">
                <a16:creationId xmlns:a16="http://schemas.microsoft.com/office/drawing/2014/main" id="{B367781E-9C82-4788-A807-0111EF793B63}"/>
              </a:ext>
            </a:extLst>
          </p:cNvPr>
          <p:cNvSpPr>
            <a:spLocks noGrp="1"/>
          </p:cNvSpPr>
          <p:nvPr>
            <p:ph type="body" sz="quarter" idx="57"/>
          </p:nvPr>
        </p:nvSpPr>
        <p:spPr>
          <a:xfrm>
            <a:off x="8147243" y="4738845"/>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9" name="Text Placeholder 11">
            <a:extLst>
              <a:ext uri="{FF2B5EF4-FFF2-40B4-BE49-F238E27FC236}">
                <a16:creationId xmlns:a16="http://schemas.microsoft.com/office/drawing/2014/main" id="{C5484CD3-57F0-46B6-96E6-54BDB7A030D4}"/>
              </a:ext>
            </a:extLst>
          </p:cNvPr>
          <p:cNvSpPr>
            <a:spLocks noGrp="1"/>
          </p:cNvSpPr>
          <p:nvPr>
            <p:ph type="body" sz="quarter" idx="58"/>
          </p:nvPr>
        </p:nvSpPr>
        <p:spPr>
          <a:xfrm>
            <a:off x="8147243" y="5006860"/>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0" name="Picture Placeholder 10">
            <a:extLst>
              <a:ext uri="{FF2B5EF4-FFF2-40B4-BE49-F238E27FC236}">
                <a16:creationId xmlns:a16="http://schemas.microsoft.com/office/drawing/2014/main" id="{383DFDF4-9A8E-4653-9207-FC82A7B603A9}"/>
              </a:ext>
            </a:extLst>
          </p:cNvPr>
          <p:cNvSpPr>
            <a:spLocks noGrp="1"/>
          </p:cNvSpPr>
          <p:nvPr>
            <p:ph type="pic" sz="quarter" idx="59"/>
          </p:nvPr>
        </p:nvSpPr>
        <p:spPr>
          <a:xfrm>
            <a:off x="8580060"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en-US" noProof="0"/>
              <a:t>Click icon to add picture</a:t>
            </a:r>
            <a:endParaRPr lang="en-GB" noProof="0" dirty="0"/>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1272438" y="4372425"/>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1272438" y="4753317"/>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3" name="Text Placeholder 11">
            <a:extLst>
              <a:ext uri="{FF2B5EF4-FFF2-40B4-BE49-F238E27FC236}">
                <a16:creationId xmlns:a16="http://schemas.microsoft.com/office/drawing/2014/main" id="{A582499F-142E-436A-931B-C9E57565DF2F}"/>
              </a:ext>
            </a:extLst>
          </p:cNvPr>
          <p:cNvSpPr>
            <a:spLocks noGrp="1"/>
          </p:cNvSpPr>
          <p:nvPr>
            <p:ph type="body" sz="quarter" idx="62"/>
          </p:nvPr>
        </p:nvSpPr>
        <p:spPr>
          <a:xfrm>
            <a:off x="1272438" y="5021332"/>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4" name="Picture Placeholder 10">
            <a:extLst>
              <a:ext uri="{FF2B5EF4-FFF2-40B4-BE49-F238E27FC236}">
                <a16:creationId xmlns:a16="http://schemas.microsoft.com/office/drawing/2014/main" id="{950B3CF8-BCAD-487D-A0EB-0F031B9DFEB6}"/>
              </a:ext>
            </a:extLst>
          </p:cNvPr>
          <p:cNvSpPr>
            <a:spLocks noGrp="1"/>
          </p:cNvSpPr>
          <p:nvPr>
            <p:ph type="pic" sz="quarter" idx="63"/>
          </p:nvPr>
        </p:nvSpPr>
        <p:spPr>
          <a:xfrm>
            <a:off x="1710279"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en-US" noProof="0"/>
              <a:t>Click icon to add picture</a:t>
            </a:r>
            <a:endParaRPr lang="en-GB" noProof="0" dirty="0"/>
          </a:p>
        </p:txBody>
      </p:sp>
      <p:sp>
        <p:nvSpPr>
          <p:cNvPr id="36" name="Picture Placeholder 11">
            <a:extLst>
              <a:ext uri="{FF2B5EF4-FFF2-40B4-BE49-F238E27FC236}">
                <a16:creationId xmlns:a16="http://schemas.microsoft.com/office/drawing/2014/main" id="{6CAD31EE-07E0-48DC-8A30-3C3AC6285B2A}"/>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403494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0" name="Rectangle 79">
            <a:extLst>
              <a:ext uri="{FF2B5EF4-FFF2-40B4-BE49-F238E27FC236}">
                <a16:creationId xmlns:a16="http://schemas.microsoft.com/office/drawing/2014/main" id="{067B149A-3C8A-48D5-A7CF-D900619C493B}"/>
              </a:ext>
            </a:extLst>
          </p:cNvPr>
          <p:cNvSpPr/>
          <p:nvPr userDrawn="1"/>
        </p:nvSpPr>
        <p:spPr>
          <a:xfrm>
            <a:off x="0" y="4749"/>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368296"/>
            <a:ext cx="12192000" cy="44897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5B8FD4D8-A432-4EC9-B90A-A467D8770C45}"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52848"/>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534173"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2534173"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4" name="Picture Placeholder 10">
            <a:extLst>
              <a:ext uri="{FF2B5EF4-FFF2-40B4-BE49-F238E27FC236}">
                <a16:creationId xmlns:a16="http://schemas.microsoft.com/office/drawing/2014/main" id="{950B3CF8-BCAD-487D-A0EB-0F031B9DFEB6}"/>
              </a:ext>
            </a:extLst>
          </p:cNvPr>
          <p:cNvSpPr>
            <a:spLocks noGrp="1"/>
          </p:cNvSpPr>
          <p:nvPr>
            <p:ph type="pic" sz="quarter" idx="63"/>
          </p:nvPr>
        </p:nvSpPr>
        <p:spPr>
          <a:xfrm>
            <a:off x="1207008"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n-US" noProof="0"/>
              <a:t>Click icon to add picture</a:t>
            </a:r>
            <a:endParaRPr lang="en-GB" noProof="0" dirty="0"/>
          </a:p>
        </p:txBody>
      </p:sp>
      <p:sp>
        <p:nvSpPr>
          <p:cNvPr id="44" name="Text Placeholder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6072016"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45" name="Text Placeholder 11">
            <a:extLst>
              <a:ext uri="{FF2B5EF4-FFF2-40B4-BE49-F238E27FC236}">
                <a16:creationId xmlns:a16="http://schemas.microsoft.com/office/drawing/2014/main" id="{FA001AE7-4E42-42A6-9347-729901FA288B}"/>
              </a:ext>
            </a:extLst>
          </p:cNvPr>
          <p:cNvSpPr>
            <a:spLocks noGrp="1"/>
          </p:cNvSpPr>
          <p:nvPr>
            <p:ph type="body" sz="quarter" idx="72"/>
          </p:nvPr>
        </p:nvSpPr>
        <p:spPr>
          <a:xfrm>
            <a:off x="6072016"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46" name="Picture Placeholder 10">
            <a:extLst>
              <a:ext uri="{FF2B5EF4-FFF2-40B4-BE49-F238E27FC236}">
                <a16:creationId xmlns:a16="http://schemas.microsoft.com/office/drawing/2014/main" id="{C3CA770E-AF5C-412A-8286-39C2516C33FB}"/>
              </a:ext>
            </a:extLst>
          </p:cNvPr>
          <p:cNvSpPr>
            <a:spLocks noGrp="1"/>
          </p:cNvSpPr>
          <p:nvPr>
            <p:ph type="pic" sz="quarter" idx="73"/>
          </p:nvPr>
        </p:nvSpPr>
        <p:spPr>
          <a:xfrm>
            <a:off x="4744851"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n-US" noProof="0"/>
              <a:t>Click icon to add picture</a:t>
            </a:r>
            <a:endParaRPr lang="en-GB" noProof="0" dirty="0"/>
          </a:p>
        </p:txBody>
      </p:sp>
      <p:sp>
        <p:nvSpPr>
          <p:cNvPr id="50" name="Text Placeholder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516223"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51" name="Text Placeholder 11">
            <a:extLst>
              <a:ext uri="{FF2B5EF4-FFF2-40B4-BE49-F238E27FC236}">
                <a16:creationId xmlns:a16="http://schemas.microsoft.com/office/drawing/2014/main" id="{2222413B-A6E3-48FA-8BD0-7B34247C7881}"/>
              </a:ext>
            </a:extLst>
          </p:cNvPr>
          <p:cNvSpPr>
            <a:spLocks noGrp="1"/>
          </p:cNvSpPr>
          <p:nvPr>
            <p:ph type="body" sz="quarter" idx="75"/>
          </p:nvPr>
        </p:nvSpPr>
        <p:spPr>
          <a:xfrm>
            <a:off x="9516223"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52" name="Picture Placeholder 10">
            <a:extLst>
              <a:ext uri="{FF2B5EF4-FFF2-40B4-BE49-F238E27FC236}">
                <a16:creationId xmlns:a16="http://schemas.microsoft.com/office/drawing/2014/main" id="{6F69DD81-BD33-4878-BE6B-E6252B0E4610}"/>
              </a:ext>
            </a:extLst>
          </p:cNvPr>
          <p:cNvSpPr>
            <a:spLocks noGrp="1"/>
          </p:cNvSpPr>
          <p:nvPr>
            <p:ph type="pic" sz="quarter" idx="76"/>
          </p:nvPr>
        </p:nvSpPr>
        <p:spPr>
          <a:xfrm>
            <a:off x="8189058"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n-US" noProof="0"/>
              <a:t>Click icon to add picture</a:t>
            </a:r>
            <a:endParaRPr lang="en-GB" noProof="0" dirty="0"/>
          </a:p>
        </p:txBody>
      </p:sp>
      <p:sp>
        <p:nvSpPr>
          <p:cNvPr id="71" name="Text Placeholder 2">
            <a:extLst>
              <a:ext uri="{FF2B5EF4-FFF2-40B4-BE49-F238E27FC236}">
                <a16:creationId xmlns:a16="http://schemas.microsoft.com/office/drawing/2014/main" id="{F7F53399-AF88-4B19-8C26-1A63E023245D}"/>
              </a:ext>
            </a:extLst>
          </p:cNvPr>
          <p:cNvSpPr>
            <a:spLocks noGrp="1"/>
          </p:cNvSpPr>
          <p:nvPr>
            <p:ph type="body" idx="77" hasCustomPrompt="1"/>
          </p:nvPr>
        </p:nvSpPr>
        <p:spPr>
          <a:xfrm>
            <a:off x="2534173"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72" name="Text Placeholder 11">
            <a:extLst>
              <a:ext uri="{FF2B5EF4-FFF2-40B4-BE49-F238E27FC236}">
                <a16:creationId xmlns:a16="http://schemas.microsoft.com/office/drawing/2014/main" id="{CCEF4D60-F822-4C96-86FD-DE22EF496C76}"/>
              </a:ext>
            </a:extLst>
          </p:cNvPr>
          <p:cNvSpPr>
            <a:spLocks noGrp="1"/>
          </p:cNvSpPr>
          <p:nvPr>
            <p:ph type="body" sz="quarter" idx="78"/>
          </p:nvPr>
        </p:nvSpPr>
        <p:spPr>
          <a:xfrm>
            <a:off x="2534173"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73" name="Picture Placeholder 10">
            <a:extLst>
              <a:ext uri="{FF2B5EF4-FFF2-40B4-BE49-F238E27FC236}">
                <a16:creationId xmlns:a16="http://schemas.microsoft.com/office/drawing/2014/main" id="{B4A9AE49-2C61-49A9-BBAB-B10B7982EF05}"/>
              </a:ext>
            </a:extLst>
          </p:cNvPr>
          <p:cNvSpPr>
            <a:spLocks noGrp="1"/>
          </p:cNvSpPr>
          <p:nvPr>
            <p:ph type="pic" sz="quarter" idx="79"/>
          </p:nvPr>
        </p:nvSpPr>
        <p:spPr>
          <a:xfrm>
            <a:off x="1207008"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n-US" noProof="0"/>
              <a:t>Click icon to add picture</a:t>
            </a:r>
            <a:endParaRPr lang="en-GB" noProof="0" dirty="0"/>
          </a:p>
        </p:txBody>
      </p:sp>
      <p:sp>
        <p:nvSpPr>
          <p:cNvPr id="74" name="Text Placeholder 2">
            <a:extLst>
              <a:ext uri="{FF2B5EF4-FFF2-40B4-BE49-F238E27FC236}">
                <a16:creationId xmlns:a16="http://schemas.microsoft.com/office/drawing/2014/main" id="{59FC5F10-BCA0-4110-AEDF-4A9729F7FDF3}"/>
              </a:ext>
            </a:extLst>
          </p:cNvPr>
          <p:cNvSpPr>
            <a:spLocks noGrp="1"/>
          </p:cNvSpPr>
          <p:nvPr>
            <p:ph type="body" idx="80" hasCustomPrompt="1"/>
          </p:nvPr>
        </p:nvSpPr>
        <p:spPr>
          <a:xfrm>
            <a:off x="6072016"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75" name="Text Placeholder 11">
            <a:extLst>
              <a:ext uri="{FF2B5EF4-FFF2-40B4-BE49-F238E27FC236}">
                <a16:creationId xmlns:a16="http://schemas.microsoft.com/office/drawing/2014/main" id="{D74DE44D-21EB-4B7D-A729-0564A65C12D5}"/>
              </a:ext>
            </a:extLst>
          </p:cNvPr>
          <p:cNvSpPr>
            <a:spLocks noGrp="1"/>
          </p:cNvSpPr>
          <p:nvPr>
            <p:ph type="body" sz="quarter" idx="81"/>
          </p:nvPr>
        </p:nvSpPr>
        <p:spPr>
          <a:xfrm>
            <a:off x="6072016"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76" name="Picture Placeholder 10">
            <a:extLst>
              <a:ext uri="{FF2B5EF4-FFF2-40B4-BE49-F238E27FC236}">
                <a16:creationId xmlns:a16="http://schemas.microsoft.com/office/drawing/2014/main" id="{9F70A0CC-AF4B-47BB-A8FA-067E7844751E}"/>
              </a:ext>
            </a:extLst>
          </p:cNvPr>
          <p:cNvSpPr>
            <a:spLocks noGrp="1"/>
          </p:cNvSpPr>
          <p:nvPr>
            <p:ph type="pic" sz="quarter" idx="82"/>
          </p:nvPr>
        </p:nvSpPr>
        <p:spPr>
          <a:xfrm>
            <a:off x="4744851"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n-US" noProof="0"/>
              <a:t>Click icon to add picture</a:t>
            </a:r>
            <a:endParaRPr lang="en-GB" noProof="0" dirty="0"/>
          </a:p>
        </p:txBody>
      </p:sp>
      <p:sp>
        <p:nvSpPr>
          <p:cNvPr id="77" name="Text Placeholder 2">
            <a:extLst>
              <a:ext uri="{FF2B5EF4-FFF2-40B4-BE49-F238E27FC236}">
                <a16:creationId xmlns:a16="http://schemas.microsoft.com/office/drawing/2014/main" id="{9F607D0D-855E-4436-857B-20E66E881082}"/>
              </a:ext>
            </a:extLst>
          </p:cNvPr>
          <p:cNvSpPr>
            <a:spLocks noGrp="1"/>
          </p:cNvSpPr>
          <p:nvPr>
            <p:ph type="body" idx="83" hasCustomPrompt="1"/>
          </p:nvPr>
        </p:nvSpPr>
        <p:spPr>
          <a:xfrm>
            <a:off x="9516223"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78" name="Text Placeholder 11">
            <a:extLst>
              <a:ext uri="{FF2B5EF4-FFF2-40B4-BE49-F238E27FC236}">
                <a16:creationId xmlns:a16="http://schemas.microsoft.com/office/drawing/2014/main" id="{10099025-C128-45B2-90F6-5ABA8380C6C8}"/>
              </a:ext>
            </a:extLst>
          </p:cNvPr>
          <p:cNvSpPr>
            <a:spLocks noGrp="1"/>
          </p:cNvSpPr>
          <p:nvPr>
            <p:ph type="body" sz="quarter" idx="84"/>
          </p:nvPr>
        </p:nvSpPr>
        <p:spPr>
          <a:xfrm>
            <a:off x="9516223"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79" name="Picture Placeholder 10">
            <a:extLst>
              <a:ext uri="{FF2B5EF4-FFF2-40B4-BE49-F238E27FC236}">
                <a16:creationId xmlns:a16="http://schemas.microsoft.com/office/drawing/2014/main" id="{019F774E-7063-44F5-AE2D-146FCBD9B4C4}"/>
              </a:ext>
            </a:extLst>
          </p:cNvPr>
          <p:cNvSpPr>
            <a:spLocks noGrp="1"/>
          </p:cNvSpPr>
          <p:nvPr>
            <p:ph type="pic" sz="quarter" idx="85"/>
          </p:nvPr>
        </p:nvSpPr>
        <p:spPr>
          <a:xfrm>
            <a:off x="8189058"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n-US" noProof="0"/>
              <a:t>Click icon to add picture</a:t>
            </a:r>
            <a:endParaRPr lang="en-GB" noProof="0" dirty="0"/>
          </a:p>
        </p:txBody>
      </p:sp>
      <p:sp>
        <p:nvSpPr>
          <p:cNvPr id="81" name="Picture Placeholder 11">
            <a:extLst>
              <a:ext uri="{FF2B5EF4-FFF2-40B4-BE49-F238E27FC236}">
                <a16:creationId xmlns:a16="http://schemas.microsoft.com/office/drawing/2014/main" id="{FA89EF75-E798-40D3-897E-2FAC5108B5A5}"/>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209690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 name="Rectangle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rtlCol="0" anchor="b" anchorCtr="0">
            <a:noAutofit/>
          </a:bodyPr>
          <a:lstStyle>
            <a:lvl1pPr algn="r">
              <a:defRPr sz="5500" b="1"/>
            </a:lvl1pPr>
          </a:lstStyle>
          <a:p>
            <a:pPr rtl="0"/>
            <a:r>
              <a:rPr lang="en-GB" noProof="0" dirty="0"/>
              <a:t>Presentation title</a:t>
            </a:r>
          </a:p>
        </p:txBody>
      </p:sp>
      <p:sp>
        <p:nvSpPr>
          <p:cNvPr id="10" name="Picture Placeholder 11">
            <a:extLst>
              <a:ext uri="{FF2B5EF4-FFF2-40B4-BE49-F238E27FC236}">
                <a16:creationId xmlns:a16="http://schemas.microsoft.com/office/drawing/2014/main" id="{2B65509E-400D-48FF-845C-D88E53CDAF9C}"/>
              </a:ext>
            </a:extLst>
          </p:cNvPr>
          <p:cNvSpPr>
            <a:spLocks noGrp="1"/>
          </p:cNvSpPr>
          <p:nvPr>
            <p:ph type="pic" sz="quarter" idx="13"/>
          </p:nvPr>
        </p:nvSpPr>
        <p:spPr>
          <a:xfrm>
            <a:off x="8965413" y="851603"/>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
        <p:nvSpPr>
          <p:cNvPr id="11" name="Subtitle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rtlCol="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dirty="0"/>
              <a:t>Subtitle Here</a:t>
            </a:r>
          </a:p>
        </p:txBody>
      </p:sp>
    </p:spTree>
    <p:extLst>
      <p:ext uri="{BB962C8B-B14F-4D97-AF65-F5344CB8AC3E}">
        <p14:creationId xmlns:p14="http://schemas.microsoft.com/office/powerpoint/2010/main" val="3420951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3" name="Rectangle 42">
            <a:extLst>
              <a:ext uri="{FF2B5EF4-FFF2-40B4-BE49-F238E27FC236}">
                <a16:creationId xmlns:a16="http://schemas.microsoft.com/office/drawing/2014/main" id="{A4A87ED0-1555-4955-AB1F-016220F037D5}"/>
              </a:ext>
            </a:extLst>
          </p:cNvPr>
          <p:cNvSpPr/>
          <p:nvPr userDrawn="1"/>
        </p:nvSpPr>
        <p:spPr>
          <a:xfrm>
            <a:off x="0" y="-24971"/>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660904"/>
            <a:ext cx="12192000" cy="419709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F9AEF7F1-EA6C-45CA-A313-CBD5ED13B3B0}"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5389917"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5389917"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44" name="Text Placeholder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424934"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45" name="Text Placeholder 11">
            <a:extLst>
              <a:ext uri="{FF2B5EF4-FFF2-40B4-BE49-F238E27FC236}">
                <a16:creationId xmlns:a16="http://schemas.microsoft.com/office/drawing/2014/main" id="{FA001AE7-4E42-42A6-9347-729901FA288B}"/>
              </a:ext>
            </a:extLst>
          </p:cNvPr>
          <p:cNvSpPr>
            <a:spLocks noGrp="1"/>
          </p:cNvSpPr>
          <p:nvPr>
            <p:ph type="body" sz="quarter" idx="72"/>
          </p:nvPr>
        </p:nvSpPr>
        <p:spPr>
          <a:xfrm>
            <a:off x="7424934"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50" name="Text Placeholder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459951"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51" name="Text Placeholder 11">
            <a:extLst>
              <a:ext uri="{FF2B5EF4-FFF2-40B4-BE49-F238E27FC236}">
                <a16:creationId xmlns:a16="http://schemas.microsoft.com/office/drawing/2014/main" id="{2222413B-A6E3-48FA-8BD0-7B34247C7881}"/>
              </a:ext>
            </a:extLst>
          </p:cNvPr>
          <p:cNvSpPr>
            <a:spLocks noGrp="1"/>
          </p:cNvSpPr>
          <p:nvPr>
            <p:ph type="body" sz="quarter" idx="75"/>
          </p:nvPr>
        </p:nvSpPr>
        <p:spPr>
          <a:xfrm>
            <a:off x="9459951"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9" name="Text Placeholder 2">
            <a:extLst>
              <a:ext uri="{FF2B5EF4-FFF2-40B4-BE49-F238E27FC236}">
                <a16:creationId xmlns:a16="http://schemas.microsoft.com/office/drawing/2014/main" id="{4D76DCFE-3432-4A5F-955D-7561AB292330}"/>
              </a:ext>
            </a:extLst>
          </p:cNvPr>
          <p:cNvSpPr>
            <a:spLocks noGrp="1"/>
          </p:cNvSpPr>
          <p:nvPr>
            <p:ph type="body" idx="76" hasCustomPrompt="1"/>
          </p:nvPr>
        </p:nvSpPr>
        <p:spPr>
          <a:xfrm>
            <a:off x="5389917"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30" name="Text Placeholder 11">
            <a:extLst>
              <a:ext uri="{FF2B5EF4-FFF2-40B4-BE49-F238E27FC236}">
                <a16:creationId xmlns:a16="http://schemas.microsoft.com/office/drawing/2014/main" id="{11F291FA-EABF-4C0D-AF94-B7A47A81ECED}"/>
              </a:ext>
            </a:extLst>
          </p:cNvPr>
          <p:cNvSpPr>
            <a:spLocks noGrp="1"/>
          </p:cNvSpPr>
          <p:nvPr>
            <p:ph type="body" sz="quarter" idx="77"/>
          </p:nvPr>
        </p:nvSpPr>
        <p:spPr>
          <a:xfrm>
            <a:off x="5389917"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3" name="Text Placeholder 2">
            <a:extLst>
              <a:ext uri="{FF2B5EF4-FFF2-40B4-BE49-F238E27FC236}">
                <a16:creationId xmlns:a16="http://schemas.microsoft.com/office/drawing/2014/main" id="{922A983C-97ED-4D4F-90B9-78A07353BC8F}"/>
              </a:ext>
            </a:extLst>
          </p:cNvPr>
          <p:cNvSpPr>
            <a:spLocks noGrp="1"/>
          </p:cNvSpPr>
          <p:nvPr>
            <p:ph type="body" idx="78" hasCustomPrompt="1"/>
          </p:nvPr>
        </p:nvSpPr>
        <p:spPr>
          <a:xfrm>
            <a:off x="7424934"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35" name="Text Placeholder 11">
            <a:extLst>
              <a:ext uri="{FF2B5EF4-FFF2-40B4-BE49-F238E27FC236}">
                <a16:creationId xmlns:a16="http://schemas.microsoft.com/office/drawing/2014/main" id="{FD1E7350-7D86-49FC-8701-EE982A922CD1}"/>
              </a:ext>
            </a:extLst>
          </p:cNvPr>
          <p:cNvSpPr>
            <a:spLocks noGrp="1"/>
          </p:cNvSpPr>
          <p:nvPr>
            <p:ph type="body" sz="quarter" idx="79"/>
          </p:nvPr>
        </p:nvSpPr>
        <p:spPr>
          <a:xfrm>
            <a:off x="7424934"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6" name="Text Placeholder 2">
            <a:extLst>
              <a:ext uri="{FF2B5EF4-FFF2-40B4-BE49-F238E27FC236}">
                <a16:creationId xmlns:a16="http://schemas.microsoft.com/office/drawing/2014/main" id="{BD11603C-59B8-4FC2-97A6-FA9D7C86E67F}"/>
              </a:ext>
            </a:extLst>
          </p:cNvPr>
          <p:cNvSpPr>
            <a:spLocks noGrp="1"/>
          </p:cNvSpPr>
          <p:nvPr>
            <p:ph type="body" idx="80" hasCustomPrompt="1"/>
          </p:nvPr>
        </p:nvSpPr>
        <p:spPr>
          <a:xfrm>
            <a:off x="9459951"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37" name="Text Placeholder 11">
            <a:extLst>
              <a:ext uri="{FF2B5EF4-FFF2-40B4-BE49-F238E27FC236}">
                <a16:creationId xmlns:a16="http://schemas.microsoft.com/office/drawing/2014/main" id="{6E490732-5FB8-4E3E-9D69-E5406F92F7FB}"/>
              </a:ext>
            </a:extLst>
          </p:cNvPr>
          <p:cNvSpPr>
            <a:spLocks noGrp="1"/>
          </p:cNvSpPr>
          <p:nvPr>
            <p:ph type="body" sz="quarter" idx="81"/>
          </p:nvPr>
        </p:nvSpPr>
        <p:spPr>
          <a:xfrm>
            <a:off x="9459951"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9" name="Rectangle 8">
            <a:extLst>
              <a:ext uri="{FF2B5EF4-FFF2-40B4-BE49-F238E27FC236}">
                <a16:creationId xmlns:a16="http://schemas.microsoft.com/office/drawing/2014/main" id="{E86A0EC4-BC37-4FC9-9F26-E3C1334A4C34}"/>
              </a:ext>
            </a:extLst>
          </p:cNvPr>
          <p:cNvSpPr/>
          <p:nvPr userDrawn="1"/>
        </p:nvSpPr>
        <p:spPr>
          <a:xfrm>
            <a:off x="5381032" y="3305997"/>
            <a:ext cx="265176" cy="266400"/>
          </a:xfrm>
          <a:prstGeom prst="rect">
            <a:avLst/>
          </a:prstGeom>
          <a:solidFill>
            <a:srgbClr val="2146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dirty="0"/>
          </a:p>
        </p:txBody>
      </p:sp>
      <p:sp>
        <p:nvSpPr>
          <p:cNvPr id="38" name="Rectangle 37">
            <a:extLst>
              <a:ext uri="{FF2B5EF4-FFF2-40B4-BE49-F238E27FC236}">
                <a16:creationId xmlns:a16="http://schemas.microsoft.com/office/drawing/2014/main" id="{81BD5238-9183-4891-90FE-BFADE39D52EE}"/>
              </a:ext>
            </a:extLst>
          </p:cNvPr>
          <p:cNvSpPr/>
          <p:nvPr userDrawn="1"/>
        </p:nvSpPr>
        <p:spPr>
          <a:xfrm>
            <a:off x="7416049" y="3305997"/>
            <a:ext cx="265176" cy="26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dirty="0"/>
          </a:p>
        </p:txBody>
      </p:sp>
      <p:sp>
        <p:nvSpPr>
          <p:cNvPr id="39" name="Rectangle 38">
            <a:extLst>
              <a:ext uri="{FF2B5EF4-FFF2-40B4-BE49-F238E27FC236}">
                <a16:creationId xmlns:a16="http://schemas.microsoft.com/office/drawing/2014/main" id="{92B2D4CE-3326-4F5C-847C-7ADD21460FA5}"/>
              </a:ext>
            </a:extLst>
          </p:cNvPr>
          <p:cNvSpPr/>
          <p:nvPr userDrawn="1"/>
        </p:nvSpPr>
        <p:spPr>
          <a:xfrm>
            <a:off x="9451066" y="3305997"/>
            <a:ext cx="265176" cy="26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dirty="0"/>
          </a:p>
        </p:txBody>
      </p:sp>
      <p:sp>
        <p:nvSpPr>
          <p:cNvPr id="40" name="Rectangle 39">
            <a:extLst>
              <a:ext uri="{FF2B5EF4-FFF2-40B4-BE49-F238E27FC236}">
                <a16:creationId xmlns:a16="http://schemas.microsoft.com/office/drawing/2014/main" id="{CBFBD00C-155A-4E35-84F8-6154CA214B93}"/>
              </a:ext>
            </a:extLst>
          </p:cNvPr>
          <p:cNvSpPr/>
          <p:nvPr userDrawn="1"/>
        </p:nvSpPr>
        <p:spPr>
          <a:xfrm>
            <a:off x="5381032" y="4401622"/>
            <a:ext cx="265176" cy="26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dirty="0"/>
          </a:p>
        </p:txBody>
      </p:sp>
      <p:sp>
        <p:nvSpPr>
          <p:cNvPr id="41" name="Rectangle 40">
            <a:extLst>
              <a:ext uri="{FF2B5EF4-FFF2-40B4-BE49-F238E27FC236}">
                <a16:creationId xmlns:a16="http://schemas.microsoft.com/office/drawing/2014/main" id="{B80A9D06-023A-4BEC-A29D-DB94D1C5D09B}"/>
              </a:ext>
            </a:extLst>
          </p:cNvPr>
          <p:cNvSpPr/>
          <p:nvPr userDrawn="1"/>
        </p:nvSpPr>
        <p:spPr>
          <a:xfrm>
            <a:off x="7416049" y="4401622"/>
            <a:ext cx="265176" cy="266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dirty="0"/>
          </a:p>
        </p:txBody>
      </p:sp>
      <p:sp>
        <p:nvSpPr>
          <p:cNvPr id="42" name="Rectangle 41">
            <a:extLst>
              <a:ext uri="{FF2B5EF4-FFF2-40B4-BE49-F238E27FC236}">
                <a16:creationId xmlns:a16="http://schemas.microsoft.com/office/drawing/2014/main" id="{B7783EDA-47B1-4EE9-9DF1-72DA4FBB6EBB}"/>
              </a:ext>
            </a:extLst>
          </p:cNvPr>
          <p:cNvSpPr/>
          <p:nvPr userDrawn="1"/>
        </p:nvSpPr>
        <p:spPr>
          <a:xfrm>
            <a:off x="9451066" y="4401622"/>
            <a:ext cx="265176" cy="266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dirty="0"/>
          </a:p>
        </p:txBody>
      </p:sp>
      <p:sp>
        <p:nvSpPr>
          <p:cNvPr id="12" name="Chart Placeholder 11">
            <a:extLst>
              <a:ext uri="{FF2B5EF4-FFF2-40B4-BE49-F238E27FC236}">
                <a16:creationId xmlns:a16="http://schemas.microsoft.com/office/drawing/2014/main" id="{0A6297C2-03D3-4827-8174-BFCF830BF105}"/>
              </a:ext>
            </a:extLst>
          </p:cNvPr>
          <p:cNvSpPr>
            <a:spLocks noGrp="1"/>
          </p:cNvSpPr>
          <p:nvPr>
            <p:ph type="chart" sz="quarter" idx="82"/>
          </p:nvPr>
        </p:nvSpPr>
        <p:spPr>
          <a:xfrm>
            <a:off x="839788" y="2039527"/>
            <a:ext cx="4110037" cy="3284948"/>
          </a:xfrm>
        </p:spPr>
        <p:txBody>
          <a:bodyPr rtlCol="0" anchor="ctr" anchorCtr="0">
            <a:normAutofit/>
          </a:bodyPr>
          <a:lstStyle>
            <a:lvl1pPr marL="0" indent="0" algn="ctr">
              <a:buNone/>
              <a:defRPr sz="1400"/>
            </a:lvl1pPr>
          </a:lstStyle>
          <a:p>
            <a:pPr rtl="0"/>
            <a:r>
              <a:rPr lang="en-US" noProof="0"/>
              <a:t>Click icon to add chart</a:t>
            </a:r>
            <a:endParaRPr lang="en-GB" noProof="0" dirty="0"/>
          </a:p>
        </p:txBody>
      </p:sp>
      <p:sp>
        <p:nvSpPr>
          <p:cNvPr id="47" name="Picture Placeholder 11">
            <a:extLst>
              <a:ext uri="{FF2B5EF4-FFF2-40B4-BE49-F238E27FC236}">
                <a16:creationId xmlns:a16="http://schemas.microsoft.com/office/drawing/2014/main" id="{99F0FD6D-EAFC-4719-A178-145AF6E9077F}"/>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3468315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Rectangle 12">
            <a:extLst>
              <a:ext uri="{FF2B5EF4-FFF2-40B4-BE49-F238E27FC236}">
                <a16:creationId xmlns:a16="http://schemas.microsoft.com/office/drawing/2014/main" id="{3B142097-9D10-4804-A189-9D860F05AC59}"/>
              </a:ext>
            </a:extLst>
          </p:cNvPr>
          <p:cNvSpPr/>
          <p:nvPr userDrawn="1"/>
        </p:nvSpPr>
        <p:spPr>
          <a:xfrm>
            <a:off x="0" y="2807208"/>
            <a:ext cx="12192000" cy="405079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5" name="Date Placeholder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2ED69A3C-404C-42A0-9277-77E13BBF3448}" type="datetime1">
              <a:rPr lang="en-GB" noProof="0" smtClean="0"/>
              <a:t>29/12/2024</a:t>
            </a:fld>
            <a:endParaRPr lang="en-GB" noProof="0" dirty="0"/>
          </a:p>
        </p:txBody>
      </p:sp>
      <p:sp>
        <p:nvSpPr>
          <p:cNvPr id="6" name="Footer Placeholder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en-GB" noProof="0" dirty="0"/>
              <a:t>ADD A FOOTER</a:t>
            </a:r>
          </a:p>
        </p:txBody>
      </p:sp>
      <p:sp>
        <p:nvSpPr>
          <p:cNvPr id="7" name="Slide Number Placeholder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0" name="Text Placeholder 2">
            <a:extLst>
              <a:ext uri="{FF2B5EF4-FFF2-40B4-BE49-F238E27FC236}">
                <a16:creationId xmlns:a16="http://schemas.microsoft.com/office/drawing/2014/main" id="{697FFDD0-A08E-4CF1-A48B-295DE8087177}"/>
              </a:ext>
            </a:extLst>
          </p:cNvPr>
          <p:cNvSpPr>
            <a:spLocks noGrp="1"/>
          </p:cNvSpPr>
          <p:nvPr>
            <p:ph type="body" idx="1"/>
          </p:nvPr>
        </p:nvSpPr>
        <p:spPr>
          <a:xfrm>
            <a:off x="831850" y="4096261"/>
            <a:ext cx="4927266" cy="1654052"/>
          </a:xfrm>
        </p:spPr>
        <p:txBody>
          <a:bodyPr lIns="0" tIns="0" rIns="0" bIns="0" rtlCol="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11" name="Title 1">
            <a:extLst>
              <a:ext uri="{FF2B5EF4-FFF2-40B4-BE49-F238E27FC236}">
                <a16:creationId xmlns:a16="http://schemas.microsoft.com/office/drawing/2014/main" id="{ED7430E2-DDF4-4D72-AF97-86B66F119B62}"/>
              </a:ext>
            </a:extLst>
          </p:cNvPr>
          <p:cNvSpPr>
            <a:spLocks noGrp="1"/>
          </p:cNvSpPr>
          <p:nvPr>
            <p:ph type="title"/>
          </p:nvPr>
        </p:nvSpPr>
        <p:spPr>
          <a:xfrm>
            <a:off x="838200" y="3324399"/>
            <a:ext cx="10515600" cy="636340"/>
          </a:xfrm>
        </p:spPr>
        <p:txBody>
          <a:bodyPr lIns="0" tIns="0" rIns="0" bIns="0" rtlCol="0"/>
          <a:lstStyle>
            <a:lvl1pPr>
              <a:defRPr b="1"/>
            </a:lvl1pPr>
          </a:lstStyle>
          <a:p>
            <a:pPr rtl="0"/>
            <a:r>
              <a:rPr lang="en-US" noProof="0"/>
              <a:t>Click to edit Master title style</a:t>
            </a:r>
            <a:endParaRPr lang="en-GB" noProof="0" dirty="0"/>
          </a:p>
        </p:txBody>
      </p:sp>
      <p:sp>
        <p:nvSpPr>
          <p:cNvPr id="14" name="Text Placeholder 2">
            <a:extLst>
              <a:ext uri="{FF2B5EF4-FFF2-40B4-BE49-F238E27FC236}">
                <a16:creationId xmlns:a16="http://schemas.microsoft.com/office/drawing/2014/main" id="{A46E1E0F-4E59-4E81-9D45-686A3E2B32EC}"/>
              </a:ext>
            </a:extLst>
          </p:cNvPr>
          <p:cNvSpPr>
            <a:spLocks noGrp="1"/>
          </p:cNvSpPr>
          <p:nvPr>
            <p:ph type="body" idx="14"/>
          </p:nvPr>
        </p:nvSpPr>
        <p:spPr>
          <a:xfrm>
            <a:off x="6424947" y="4096261"/>
            <a:ext cx="4927266" cy="1654052"/>
          </a:xfrm>
        </p:spPr>
        <p:txBody>
          <a:bodyPr lIns="0" tIns="0" rIns="0" bIns="0" rtlCol="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15" name="Picture Placeholder 11">
            <a:extLst>
              <a:ext uri="{FF2B5EF4-FFF2-40B4-BE49-F238E27FC236}">
                <a16:creationId xmlns:a16="http://schemas.microsoft.com/office/drawing/2014/main" id="{1C431EA9-1FA6-4AB8-B683-837876623C19}"/>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3388714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3CF7F729-1298-4F0B-B725-EFAD88305BF0}"/>
              </a:ext>
            </a:extLst>
          </p:cNvPr>
          <p:cNvSpPr>
            <a:spLocks noGrp="1"/>
          </p:cNvSpPr>
          <p:nvPr>
            <p:ph type="title" hasCustomPrompt="1"/>
          </p:nvPr>
        </p:nvSpPr>
        <p:spPr>
          <a:xfrm>
            <a:off x="825458" y="1514007"/>
            <a:ext cx="4585780" cy="1091078"/>
          </a:xfrm>
        </p:spPr>
        <p:txBody>
          <a:bodyPr lIns="0" tIns="0" rIns="0" bIns="0" rtlCol="0" anchor="b" anchorCtr="0">
            <a:noAutofit/>
          </a:bodyPr>
          <a:lstStyle>
            <a:lvl1pPr>
              <a:defRPr sz="5500"/>
            </a:lvl1pPr>
          </a:lstStyle>
          <a:p>
            <a:pPr rtl="0"/>
            <a:r>
              <a:rPr lang="en-GB" noProof="0" dirty="0"/>
              <a:t>Thank you!</a:t>
            </a:r>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1DCE0BE2-91A0-4D12-BAB2-7D48DE5F2326}" type="datetime1">
              <a:rPr lang="en-GB" noProof="0" smtClean="0"/>
              <a:t>29/12/2024</a:t>
            </a:fld>
            <a:endParaRPr lang="en-GB"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n-GB"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3" name="Picture Placeholder 11">
            <a:extLst>
              <a:ext uri="{FF2B5EF4-FFF2-40B4-BE49-F238E27FC236}">
                <a16:creationId xmlns:a16="http://schemas.microsoft.com/office/drawing/2014/main" id="{3A35B9E4-40D9-41FE-A3DD-5A314E6E0B1C}"/>
              </a:ext>
            </a:extLst>
          </p:cNvPr>
          <p:cNvSpPr>
            <a:spLocks noGrp="1"/>
          </p:cNvSpPr>
          <p:nvPr>
            <p:ph type="pic" sz="quarter" idx="14"/>
          </p:nvPr>
        </p:nvSpPr>
        <p:spPr>
          <a:xfrm>
            <a:off x="831850" y="851603"/>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
        <p:nvSpPr>
          <p:cNvPr id="12" name="Text Placeholder 3">
            <a:extLst>
              <a:ext uri="{FF2B5EF4-FFF2-40B4-BE49-F238E27FC236}">
                <a16:creationId xmlns:a16="http://schemas.microsoft.com/office/drawing/2014/main" id="{F1815864-FC8F-40F2-AB2F-2E8B29A59E1C}"/>
              </a:ext>
            </a:extLst>
          </p:cNvPr>
          <p:cNvSpPr>
            <a:spLocks noGrp="1"/>
          </p:cNvSpPr>
          <p:nvPr>
            <p:ph type="body" sz="quarter" idx="15" hasCustomPrompt="1"/>
          </p:nvPr>
        </p:nvSpPr>
        <p:spPr>
          <a:xfrm>
            <a:off x="825335" y="3132086"/>
            <a:ext cx="4586288" cy="509472"/>
          </a:xfrm>
        </p:spPr>
        <p:txBody>
          <a:bodyPr lIns="0" tIns="0" rIns="0" bIns="0" rtlCol="0">
            <a:noAutofit/>
          </a:bodyPr>
          <a:lstStyle>
            <a:lvl1pPr marL="0" indent="0">
              <a:buNone/>
              <a:defRPr sz="36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dirty="0"/>
              <a:t>Allan </a:t>
            </a:r>
            <a:r>
              <a:rPr lang="en-GB" noProof="0" dirty="0" err="1"/>
              <a:t>Mattsson</a:t>
            </a:r>
            <a:endParaRPr lang="en-GB" noProof="0" dirty="0"/>
          </a:p>
        </p:txBody>
      </p:sp>
      <p:sp>
        <p:nvSpPr>
          <p:cNvPr id="14" name="Text Placeholder 3">
            <a:extLst>
              <a:ext uri="{FF2B5EF4-FFF2-40B4-BE49-F238E27FC236}">
                <a16:creationId xmlns:a16="http://schemas.microsoft.com/office/drawing/2014/main" id="{EF892DC1-71DA-42B0-9222-A94944D56D86}"/>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dirty="0"/>
              <a:t>Phone number:</a:t>
            </a:r>
          </a:p>
        </p:txBody>
      </p:sp>
      <p:sp>
        <p:nvSpPr>
          <p:cNvPr id="15" name="Text Placeholder 3">
            <a:extLst>
              <a:ext uri="{FF2B5EF4-FFF2-40B4-BE49-F238E27FC236}">
                <a16:creationId xmlns:a16="http://schemas.microsoft.com/office/drawing/2014/main" id="{0717FFFD-9D64-40AB-9C05-B5348E9B83FE}"/>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dirty="0"/>
              <a:t>2085550183</a:t>
            </a:r>
          </a:p>
        </p:txBody>
      </p:sp>
      <p:sp>
        <p:nvSpPr>
          <p:cNvPr id="16" name="Text Placeholder 3">
            <a:extLst>
              <a:ext uri="{FF2B5EF4-FFF2-40B4-BE49-F238E27FC236}">
                <a16:creationId xmlns:a16="http://schemas.microsoft.com/office/drawing/2014/main" id="{FD85ADCA-D658-49E9-B312-5F5BFFDF252B}"/>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dirty="0"/>
              <a:t>Email address:</a:t>
            </a:r>
          </a:p>
        </p:txBody>
      </p:sp>
      <p:sp>
        <p:nvSpPr>
          <p:cNvPr id="17" name="Text Placeholder 3">
            <a:extLst>
              <a:ext uri="{FF2B5EF4-FFF2-40B4-BE49-F238E27FC236}">
                <a16:creationId xmlns:a16="http://schemas.microsoft.com/office/drawing/2014/main" id="{D200E180-BBC5-45C4-B9FE-291D676739E2}"/>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dirty="0"/>
              <a:t>alaan@fineartschool.net</a:t>
            </a:r>
          </a:p>
        </p:txBody>
      </p:sp>
      <p:sp>
        <p:nvSpPr>
          <p:cNvPr id="18" name="Text Placeholder 3">
            <a:extLst>
              <a:ext uri="{FF2B5EF4-FFF2-40B4-BE49-F238E27FC236}">
                <a16:creationId xmlns:a16="http://schemas.microsoft.com/office/drawing/2014/main" id="{5E52E9F4-4D2A-4D77-A34F-A611634DDD9F}"/>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dirty="0"/>
              <a:t>Website:</a:t>
            </a:r>
          </a:p>
        </p:txBody>
      </p:sp>
      <p:sp>
        <p:nvSpPr>
          <p:cNvPr id="19" name="Text Placeholder 3">
            <a:extLst>
              <a:ext uri="{FF2B5EF4-FFF2-40B4-BE49-F238E27FC236}">
                <a16:creationId xmlns:a16="http://schemas.microsoft.com/office/drawing/2014/main" id="{A0CC1407-FB5D-49EA-B205-A8DD06DF0218}"/>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n-GB" noProof="0" dirty="0"/>
              <a:t>www.fineartschool.net</a:t>
            </a:r>
          </a:p>
        </p:txBody>
      </p:sp>
    </p:spTree>
    <p:extLst>
      <p:ext uri="{BB962C8B-B14F-4D97-AF65-F5344CB8AC3E}">
        <p14:creationId xmlns:p14="http://schemas.microsoft.com/office/powerpoint/2010/main" val="1026757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Section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rcRect/>
            <a:stretch>
              <a:fillRect l="-1" r="-3288" b="-3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5" name="Rectangle 14">
            <a:extLst>
              <a:ext uri="{FF2B5EF4-FFF2-40B4-BE49-F238E27FC236}">
                <a16:creationId xmlns:a16="http://schemas.microsoft.com/office/drawing/2014/main" id="{65E2087C-0B0E-4369-B682-3BD45618E7AC}"/>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 name="Rectangle 8">
            <a:extLst>
              <a:ext uri="{FF2B5EF4-FFF2-40B4-BE49-F238E27FC236}">
                <a16:creationId xmlns:a16="http://schemas.microsoft.com/office/drawing/2014/main" id="{6F35480A-D762-4968-B35D-F8EBD1135B65}"/>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1F7FF6A3-D40E-4089-92AF-A2DB4994946A}"/>
              </a:ext>
            </a:extLst>
          </p:cNvPr>
          <p:cNvSpPr>
            <a:spLocks noGrp="1"/>
          </p:cNvSpPr>
          <p:nvPr>
            <p:ph type="title"/>
          </p:nvPr>
        </p:nvSpPr>
        <p:spPr>
          <a:xfrm>
            <a:off x="838200" y="5291317"/>
            <a:ext cx="10515600" cy="636340"/>
          </a:xfrm>
        </p:spPr>
        <p:txBody>
          <a:bodyPr lIns="0" tIns="0" rIns="0" bIns="0" rtlCol="0"/>
          <a:lstStyle>
            <a:lvl1pPr algn="ctr">
              <a:defRPr b="1"/>
            </a:lvl1pPr>
          </a:lstStyle>
          <a:p>
            <a:pPr rtl="0"/>
            <a:r>
              <a:rPr lang="en-US" noProof="0"/>
              <a:t>Click to edit Master title style</a:t>
            </a:r>
            <a:endParaRPr lang="en-GB" noProof="0" dirty="0"/>
          </a:p>
        </p:txBody>
      </p:sp>
      <p:sp>
        <p:nvSpPr>
          <p:cNvPr id="5" name="Date Placeholder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C7CE7625-35D1-45C7-BA15-98B74631BF8B}" type="datetime1">
              <a:rPr lang="en-GB" noProof="0" smtClean="0"/>
              <a:t>29/12/2024</a:t>
            </a:fld>
            <a:endParaRPr lang="en-GB" noProof="0" dirty="0"/>
          </a:p>
        </p:txBody>
      </p:sp>
      <p:sp>
        <p:nvSpPr>
          <p:cNvPr id="6" name="Footer Placeholder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en-GB" noProof="0" dirty="0"/>
              <a:t>ADD A FOOTER</a:t>
            </a:r>
          </a:p>
        </p:txBody>
      </p:sp>
      <p:sp>
        <p:nvSpPr>
          <p:cNvPr id="7" name="Slide Number Placeholder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4" name="Picture Placeholder 11">
            <a:extLst>
              <a:ext uri="{FF2B5EF4-FFF2-40B4-BE49-F238E27FC236}">
                <a16:creationId xmlns:a16="http://schemas.microsoft.com/office/drawing/2014/main" id="{B21449DB-6E23-41CB-AD61-C3F2044E825A}"/>
              </a:ext>
            </a:extLst>
          </p:cNvPr>
          <p:cNvSpPr>
            <a:spLocks noGrp="1"/>
          </p:cNvSpPr>
          <p:nvPr>
            <p:ph type="pic" sz="quarter" idx="50"/>
          </p:nvPr>
        </p:nvSpPr>
        <p:spPr>
          <a:xfrm>
            <a:off x="5126736"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247706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3" name="Rectangle 32">
            <a:extLst>
              <a:ext uri="{FF2B5EF4-FFF2-40B4-BE49-F238E27FC236}">
                <a16:creationId xmlns:a16="http://schemas.microsoft.com/office/drawing/2014/main" id="{5160F428-57C5-4F3D-A940-BE104D4E7EB6}"/>
              </a:ext>
            </a:extLst>
          </p:cNvPr>
          <p:cNvSpPr/>
          <p:nvPr userDrawn="1"/>
        </p:nvSpPr>
        <p:spPr>
          <a:xfrm>
            <a:off x="0" y="0"/>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CD9B0E51-7711-412D-9683-BF86B29B554A}"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742719" y="2572232"/>
            <a:ext cx="1908000" cy="591259"/>
          </a:xfrm>
        </p:spPr>
        <p:txBody>
          <a:bodyPr lIns="0" tIns="0" rIns="0" bIns="0" rtlCol="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2742719" y="320946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4" name="Picture Placeholder 10">
            <a:extLst>
              <a:ext uri="{FF2B5EF4-FFF2-40B4-BE49-F238E27FC236}">
                <a16:creationId xmlns:a16="http://schemas.microsoft.com/office/drawing/2014/main" id="{950B3CF8-BCAD-487D-A0EB-0F031B9DFEB6}"/>
              </a:ext>
            </a:extLst>
          </p:cNvPr>
          <p:cNvSpPr>
            <a:spLocks noGrp="1"/>
          </p:cNvSpPr>
          <p:nvPr>
            <p:ph type="pic" sz="quarter" idx="63"/>
          </p:nvPr>
        </p:nvSpPr>
        <p:spPr>
          <a:xfrm>
            <a:off x="1030546" y="2440194"/>
            <a:ext cx="1389888" cy="1389888"/>
          </a:xfrm>
          <a:prstGeom prst="ellipse">
            <a:avLst/>
          </a:prstGeom>
          <a:ln>
            <a:solidFill>
              <a:schemeClr val="bg2"/>
            </a:solidFill>
          </a:ln>
        </p:spPr>
        <p:txBody>
          <a:bodyPr rtlCol="0" anchor="ctr" anchorCtr="0">
            <a:normAutofit/>
          </a:bodyPr>
          <a:lstStyle>
            <a:lvl1pPr marL="0" indent="0" algn="ctr">
              <a:buNone/>
              <a:defRPr sz="1400"/>
            </a:lvl1pPr>
          </a:lstStyle>
          <a:p>
            <a:pPr rtl="0"/>
            <a:r>
              <a:rPr lang="en-US" noProof="0"/>
              <a:t>Click icon to add picture</a:t>
            </a:r>
            <a:endParaRPr lang="en-GB" noProof="0" dirty="0"/>
          </a:p>
        </p:txBody>
      </p:sp>
      <p:sp>
        <p:nvSpPr>
          <p:cNvPr id="44" name="Text Placeholder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916852" y="2572232"/>
            <a:ext cx="1908000" cy="591259"/>
          </a:xfrm>
        </p:spPr>
        <p:txBody>
          <a:bodyPr lIns="0" tIns="0" rIns="0" bIns="0" rtlCol="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45" name="Text Placeholder 11">
            <a:extLst>
              <a:ext uri="{FF2B5EF4-FFF2-40B4-BE49-F238E27FC236}">
                <a16:creationId xmlns:a16="http://schemas.microsoft.com/office/drawing/2014/main" id="{FA001AE7-4E42-42A6-9347-729901FA288B}"/>
              </a:ext>
            </a:extLst>
          </p:cNvPr>
          <p:cNvSpPr>
            <a:spLocks noGrp="1"/>
          </p:cNvSpPr>
          <p:nvPr>
            <p:ph type="body" sz="quarter" idx="72"/>
          </p:nvPr>
        </p:nvSpPr>
        <p:spPr>
          <a:xfrm>
            <a:off x="7916852" y="320946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46" name="Picture Placeholder 10">
            <a:extLst>
              <a:ext uri="{FF2B5EF4-FFF2-40B4-BE49-F238E27FC236}">
                <a16:creationId xmlns:a16="http://schemas.microsoft.com/office/drawing/2014/main" id="{C3CA770E-AF5C-412A-8286-39C2516C33FB}"/>
              </a:ext>
            </a:extLst>
          </p:cNvPr>
          <p:cNvSpPr>
            <a:spLocks noGrp="1"/>
          </p:cNvSpPr>
          <p:nvPr>
            <p:ph type="pic" sz="quarter" idx="73"/>
          </p:nvPr>
        </p:nvSpPr>
        <p:spPr>
          <a:xfrm>
            <a:off x="6252805" y="2440194"/>
            <a:ext cx="1389888" cy="1389888"/>
          </a:xfrm>
          <a:prstGeom prst="ellipse">
            <a:avLst/>
          </a:prstGeom>
          <a:ln>
            <a:solidFill>
              <a:schemeClr val="bg2"/>
            </a:solidFill>
          </a:ln>
        </p:spPr>
        <p:txBody>
          <a:bodyPr rtlCol="0" anchor="ctr" anchorCtr="0">
            <a:normAutofit/>
          </a:bodyPr>
          <a:lstStyle>
            <a:lvl1pPr marL="0" indent="0" algn="ctr">
              <a:buNone/>
              <a:defRPr sz="1400"/>
            </a:lvl1pPr>
          </a:lstStyle>
          <a:p>
            <a:pPr rtl="0"/>
            <a:r>
              <a:rPr lang="en-US" noProof="0"/>
              <a:t>Click icon to add picture</a:t>
            </a:r>
            <a:endParaRPr lang="en-GB" noProof="0" dirty="0"/>
          </a:p>
        </p:txBody>
      </p:sp>
      <p:sp>
        <p:nvSpPr>
          <p:cNvPr id="28" name="Text Placeholder 11">
            <a:extLst>
              <a:ext uri="{FF2B5EF4-FFF2-40B4-BE49-F238E27FC236}">
                <a16:creationId xmlns:a16="http://schemas.microsoft.com/office/drawing/2014/main" id="{18E76348-9871-4FA1-9460-69F230C89BDA}"/>
              </a:ext>
            </a:extLst>
          </p:cNvPr>
          <p:cNvSpPr>
            <a:spLocks noGrp="1"/>
          </p:cNvSpPr>
          <p:nvPr>
            <p:ph type="body" sz="quarter" idx="74"/>
          </p:nvPr>
        </p:nvSpPr>
        <p:spPr>
          <a:xfrm>
            <a:off x="2742719" y="3874620"/>
            <a:ext cx="3039906"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9" name="Text Placeholder 11">
            <a:extLst>
              <a:ext uri="{FF2B5EF4-FFF2-40B4-BE49-F238E27FC236}">
                <a16:creationId xmlns:a16="http://schemas.microsoft.com/office/drawing/2014/main" id="{7C11E7F0-ED81-4CB0-8A14-4C97909FDA1C}"/>
              </a:ext>
            </a:extLst>
          </p:cNvPr>
          <p:cNvSpPr>
            <a:spLocks noGrp="1"/>
          </p:cNvSpPr>
          <p:nvPr>
            <p:ph type="body" sz="quarter" idx="75"/>
          </p:nvPr>
        </p:nvSpPr>
        <p:spPr>
          <a:xfrm>
            <a:off x="7916852" y="3874620"/>
            <a:ext cx="3039906"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35" name="Picture Placeholder 11">
            <a:extLst>
              <a:ext uri="{FF2B5EF4-FFF2-40B4-BE49-F238E27FC236}">
                <a16:creationId xmlns:a16="http://schemas.microsoft.com/office/drawing/2014/main" id="{6B1C1861-9B5E-4FAB-A6BD-7DB0815CBD78}"/>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2788773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8" name="Rectangle 17">
            <a:extLst>
              <a:ext uri="{FF2B5EF4-FFF2-40B4-BE49-F238E27FC236}">
                <a16:creationId xmlns:a16="http://schemas.microsoft.com/office/drawing/2014/main" id="{01B7F5A1-ACE9-48DF-BB64-61C809D3A883}"/>
              </a:ext>
            </a:extLst>
          </p:cNvPr>
          <p:cNvSpPr/>
          <p:nvPr userDrawn="1"/>
        </p:nvSpPr>
        <p:spPr>
          <a:xfrm>
            <a:off x="0" y="-14228"/>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839F1232-9583-471E-AACE-18D4EE3C62C5}"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28" name="Text Placeholder 11">
            <a:extLst>
              <a:ext uri="{FF2B5EF4-FFF2-40B4-BE49-F238E27FC236}">
                <a16:creationId xmlns:a16="http://schemas.microsoft.com/office/drawing/2014/main" id="{18E76348-9871-4FA1-9460-69F230C89BDA}"/>
              </a:ext>
            </a:extLst>
          </p:cNvPr>
          <p:cNvSpPr>
            <a:spLocks noGrp="1"/>
          </p:cNvSpPr>
          <p:nvPr>
            <p:ph type="body" sz="quarter" idx="74"/>
          </p:nvPr>
        </p:nvSpPr>
        <p:spPr>
          <a:xfrm>
            <a:off x="839788" y="3938788"/>
            <a:ext cx="4942837"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9" name="Text Placeholder 11">
            <a:extLst>
              <a:ext uri="{FF2B5EF4-FFF2-40B4-BE49-F238E27FC236}">
                <a16:creationId xmlns:a16="http://schemas.microsoft.com/office/drawing/2014/main" id="{7C11E7F0-ED81-4CB0-8A14-4C97909FDA1C}"/>
              </a:ext>
            </a:extLst>
          </p:cNvPr>
          <p:cNvSpPr>
            <a:spLocks noGrp="1"/>
          </p:cNvSpPr>
          <p:nvPr>
            <p:ph type="body" sz="quarter" idx="75"/>
          </p:nvPr>
        </p:nvSpPr>
        <p:spPr>
          <a:xfrm>
            <a:off x="6409377" y="3938788"/>
            <a:ext cx="4942836" cy="1874702"/>
          </a:xfrm>
        </p:spPr>
        <p:txBody>
          <a:bodyPr lIns="0" tIns="0" rIns="0" bIns="0" rtlCol="0">
            <a:normAutofit/>
          </a:bodyPr>
          <a:lstStyle>
            <a:lvl1pPr marL="216000" indent="-216000" algn="l">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7" name="Text Placeholder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87030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9" name="Picture Placeholder 11">
            <a:extLst>
              <a:ext uri="{FF2B5EF4-FFF2-40B4-BE49-F238E27FC236}">
                <a16:creationId xmlns:a16="http://schemas.microsoft.com/office/drawing/2014/main" id="{9112DCB4-4925-43FD-B9C6-F2236950857F}"/>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1727926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9" name="Rectangle 18">
            <a:extLst>
              <a:ext uri="{FF2B5EF4-FFF2-40B4-BE49-F238E27FC236}">
                <a16:creationId xmlns:a16="http://schemas.microsoft.com/office/drawing/2014/main" id="{DB6A5190-405E-4BAD-9D24-C60BCE1026AC}"/>
              </a:ext>
            </a:extLst>
          </p:cNvPr>
          <p:cNvSpPr/>
          <p:nvPr userDrawn="1"/>
        </p:nvSpPr>
        <p:spPr>
          <a:xfrm>
            <a:off x="0" y="-336"/>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4050792"/>
            <a:ext cx="12192000" cy="280720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0CF6EF56-B2D0-4A70-935A-C9910209EE6E}"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28" name="Text Placeholder 11">
            <a:extLst>
              <a:ext uri="{FF2B5EF4-FFF2-40B4-BE49-F238E27FC236}">
                <a16:creationId xmlns:a16="http://schemas.microsoft.com/office/drawing/2014/main" id="{18E76348-9871-4FA1-9460-69F230C89BDA}"/>
              </a:ext>
            </a:extLst>
          </p:cNvPr>
          <p:cNvSpPr>
            <a:spLocks noGrp="1"/>
          </p:cNvSpPr>
          <p:nvPr>
            <p:ph type="body" sz="quarter" idx="74" hasCustomPrompt="1"/>
          </p:nvPr>
        </p:nvSpPr>
        <p:spPr>
          <a:xfrm>
            <a:off x="839787" y="4512195"/>
            <a:ext cx="2176272" cy="300437"/>
          </a:xfrm>
        </p:spPr>
        <p:txBody>
          <a:bodyPr lIns="0" tIns="0" rIns="0" bIns="0" rtlCol="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GB" noProof="0" dirty="0"/>
              <a:t>Section title</a:t>
            </a:r>
          </a:p>
        </p:txBody>
      </p:sp>
      <p:sp>
        <p:nvSpPr>
          <p:cNvPr id="29" name="Text Placeholder 11">
            <a:extLst>
              <a:ext uri="{FF2B5EF4-FFF2-40B4-BE49-F238E27FC236}">
                <a16:creationId xmlns:a16="http://schemas.microsoft.com/office/drawing/2014/main" id="{7C11E7F0-ED81-4CB0-8A14-4C97909FDA1C}"/>
              </a:ext>
            </a:extLst>
          </p:cNvPr>
          <p:cNvSpPr>
            <a:spLocks noGrp="1"/>
          </p:cNvSpPr>
          <p:nvPr>
            <p:ph type="body" sz="quarter" idx="75"/>
          </p:nvPr>
        </p:nvSpPr>
        <p:spPr>
          <a:xfrm>
            <a:off x="828570" y="4850265"/>
            <a:ext cx="2176272" cy="93801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7" name="Text Placeholder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60024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2" name="Picture Placeholder 20">
            <a:extLst>
              <a:ext uri="{FF2B5EF4-FFF2-40B4-BE49-F238E27FC236}">
                <a16:creationId xmlns:a16="http://schemas.microsoft.com/office/drawing/2014/main" id="{BC5C1227-3435-44A2-A29B-3E34D7E6EDFA}"/>
              </a:ext>
            </a:extLst>
          </p:cNvPr>
          <p:cNvSpPr>
            <a:spLocks noGrp="1"/>
          </p:cNvSpPr>
          <p:nvPr>
            <p:ph type="pic" sz="quarter" idx="50"/>
          </p:nvPr>
        </p:nvSpPr>
        <p:spPr>
          <a:xfrm>
            <a:off x="828570" y="2880087"/>
            <a:ext cx="1069848" cy="795528"/>
          </a:xfrm>
        </p:spPr>
        <p:txBody>
          <a:bodyPr rtlCol="0" anchor="ctr" anchorCtr="0">
            <a:noAutofit/>
          </a:bodyPr>
          <a:lstStyle>
            <a:lvl1pPr marL="0" indent="0" algn="ctr">
              <a:buNone/>
              <a:defRPr sz="1400"/>
            </a:lvl1pPr>
          </a:lstStyle>
          <a:p>
            <a:pPr rtl="0"/>
            <a:r>
              <a:rPr lang="en-US" noProof="0"/>
              <a:t>Click icon to add picture</a:t>
            </a:r>
            <a:endParaRPr lang="en-GB" noProof="0" dirty="0"/>
          </a:p>
        </p:txBody>
      </p:sp>
      <p:sp>
        <p:nvSpPr>
          <p:cNvPr id="13" name="Picture Placeholder 20">
            <a:extLst>
              <a:ext uri="{FF2B5EF4-FFF2-40B4-BE49-F238E27FC236}">
                <a16:creationId xmlns:a16="http://schemas.microsoft.com/office/drawing/2014/main" id="{84E6553B-BFD6-41B1-B2FB-B2FF92DCFFFB}"/>
              </a:ext>
            </a:extLst>
          </p:cNvPr>
          <p:cNvSpPr>
            <a:spLocks noGrp="1"/>
          </p:cNvSpPr>
          <p:nvPr>
            <p:ph type="pic" sz="quarter" idx="51"/>
          </p:nvPr>
        </p:nvSpPr>
        <p:spPr>
          <a:xfrm>
            <a:off x="3614288" y="2880087"/>
            <a:ext cx="1069848" cy="795528"/>
          </a:xfrm>
        </p:spPr>
        <p:txBody>
          <a:bodyPr rtlCol="0" anchor="ctr" anchorCtr="0">
            <a:noAutofit/>
          </a:bodyPr>
          <a:lstStyle>
            <a:lvl1pPr marL="0" indent="0" algn="ctr">
              <a:buNone/>
              <a:defRPr sz="1400"/>
            </a:lvl1pPr>
          </a:lstStyle>
          <a:p>
            <a:pPr rtl="0"/>
            <a:r>
              <a:rPr lang="en-US" noProof="0"/>
              <a:t>Click icon to add picture</a:t>
            </a:r>
            <a:endParaRPr lang="en-GB" noProof="0" dirty="0"/>
          </a:p>
        </p:txBody>
      </p:sp>
      <p:sp>
        <p:nvSpPr>
          <p:cNvPr id="15" name="Text Placeholder 11">
            <a:extLst>
              <a:ext uri="{FF2B5EF4-FFF2-40B4-BE49-F238E27FC236}">
                <a16:creationId xmlns:a16="http://schemas.microsoft.com/office/drawing/2014/main" id="{D88F4128-E844-49D5-B896-F5B8360E0547}"/>
              </a:ext>
            </a:extLst>
          </p:cNvPr>
          <p:cNvSpPr>
            <a:spLocks noGrp="1"/>
          </p:cNvSpPr>
          <p:nvPr>
            <p:ph type="body" sz="quarter" idx="76" hasCustomPrompt="1"/>
          </p:nvPr>
        </p:nvSpPr>
        <p:spPr>
          <a:xfrm>
            <a:off x="3479372" y="4512195"/>
            <a:ext cx="2176272" cy="300437"/>
          </a:xfrm>
        </p:spPr>
        <p:txBody>
          <a:bodyPr lIns="0" tIns="0" rIns="0" bIns="0" rtlCol="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GB" noProof="0" dirty="0"/>
              <a:t>Section title</a:t>
            </a:r>
          </a:p>
        </p:txBody>
      </p:sp>
      <p:sp>
        <p:nvSpPr>
          <p:cNvPr id="16" name="Text Placeholder 11">
            <a:extLst>
              <a:ext uri="{FF2B5EF4-FFF2-40B4-BE49-F238E27FC236}">
                <a16:creationId xmlns:a16="http://schemas.microsoft.com/office/drawing/2014/main" id="{A4D9A5A5-DC49-42A9-AF1C-03EE63FAC03F}"/>
              </a:ext>
            </a:extLst>
          </p:cNvPr>
          <p:cNvSpPr>
            <a:spLocks noGrp="1"/>
          </p:cNvSpPr>
          <p:nvPr>
            <p:ph type="body" sz="quarter" idx="77"/>
          </p:nvPr>
        </p:nvSpPr>
        <p:spPr>
          <a:xfrm>
            <a:off x="3468155" y="4850265"/>
            <a:ext cx="2176272" cy="93801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9" name="Rectangle 8">
            <a:extLst>
              <a:ext uri="{FF2B5EF4-FFF2-40B4-BE49-F238E27FC236}">
                <a16:creationId xmlns:a16="http://schemas.microsoft.com/office/drawing/2014/main" id="{7F48B1E6-F024-4B3C-B742-0BF9E09286E4}"/>
              </a:ext>
            </a:extLst>
          </p:cNvPr>
          <p:cNvSpPr/>
          <p:nvPr userDrawn="1"/>
        </p:nvSpPr>
        <p:spPr>
          <a:xfrm>
            <a:off x="6125937" y="2250550"/>
            <a:ext cx="2286000" cy="3657600"/>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dirty="0"/>
          </a:p>
        </p:txBody>
      </p:sp>
      <p:sp>
        <p:nvSpPr>
          <p:cNvPr id="21" name="Rectangle 20">
            <a:extLst>
              <a:ext uri="{FF2B5EF4-FFF2-40B4-BE49-F238E27FC236}">
                <a16:creationId xmlns:a16="http://schemas.microsoft.com/office/drawing/2014/main" id="{4C43F6EC-68DC-4837-BACC-5AD6767A59B3}"/>
              </a:ext>
            </a:extLst>
          </p:cNvPr>
          <p:cNvSpPr/>
          <p:nvPr userDrawn="1"/>
        </p:nvSpPr>
        <p:spPr>
          <a:xfrm rot="5400000">
            <a:off x="8598924" y="2762976"/>
            <a:ext cx="2286000" cy="2684355"/>
          </a:xfrm>
          <a:prstGeom prst="rect">
            <a:avLst/>
          </a:prstGeom>
          <a:blipFill>
            <a:blip r:embed="rId3">
              <a:extLst>
                <a:ext uri="{96DAC541-7B7A-43D3-8B79-37D633B846F1}">
                  <asvg:svgBlip xmlns:asvg="http://schemas.microsoft.com/office/drawing/2016/SVG/main" r:embed="rId4"/>
                </a:ext>
              </a:extLst>
            </a:blip>
            <a:stretch>
              <a:fillRect b="-362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noProof="0" dirty="0"/>
          </a:p>
        </p:txBody>
      </p:sp>
      <p:sp>
        <p:nvSpPr>
          <p:cNvPr id="14" name="Picture Placeholder 13">
            <a:extLst>
              <a:ext uri="{FF2B5EF4-FFF2-40B4-BE49-F238E27FC236}">
                <a16:creationId xmlns:a16="http://schemas.microsoft.com/office/drawing/2014/main" id="{4629E6EA-0F70-4614-B242-4AE3E4301398}"/>
              </a:ext>
            </a:extLst>
          </p:cNvPr>
          <p:cNvSpPr>
            <a:spLocks noGrp="1"/>
          </p:cNvSpPr>
          <p:nvPr>
            <p:ph type="pic" sz="quarter" idx="78"/>
          </p:nvPr>
        </p:nvSpPr>
        <p:spPr>
          <a:xfrm>
            <a:off x="6283325" y="2410395"/>
            <a:ext cx="1974850" cy="3047430"/>
          </a:xfrm>
          <a:ln w="25400">
            <a:solidFill>
              <a:schemeClr val="bg2"/>
            </a:solidFill>
          </a:ln>
        </p:spPr>
        <p:txBody>
          <a:bodyPr rtlCol="0" anchor="ctr" anchorCtr="0">
            <a:normAutofit/>
          </a:bodyPr>
          <a:lstStyle>
            <a:lvl1pPr marL="0" indent="0" algn="ctr">
              <a:buNone/>
              <a:defRPr sz="1400"/>
            </a:lvl1pPr>
          </a:lstStyle>
          <a:p>
            <a:pPr rtl="0"/>
            <a:r>
              <a:rPr lang="en-US" noProof="0"/>
              <a:t>Click icon to add picture</a:t>
            </a:r>
            <a:endParaRPr lang="en-GB" noProof="0" dirty="0"/>
          </a:p>
        </p:txBody>
      </p:sp>
      <p:sp>
        <p:nvSpPr>
          <p:cNvPr id="23" name="Picture Placeholder 22">
            <a:extLst>
              <a:ext uri="{FF2B5EF4-FFF2-40B4-BE49-F238E27FC236}">
                <a16:creationId xmlns:a16="http://schemas.microsoft.com/office/drawing/2014/main" id="{32379FE9-C48F-4225-A40A-A3E6CAD4F51E}"/>
              </a:ext>
            </a:extLst>
          </p:cNvPr>
          <p:cNvSpPr>
            <a:spLocks noGrp="1"/>
          </p:cNvSpPr>
          <p:nvPr>
            <p:ph type="pic" sz="quarter" idx="79"/>
          </p:nvPr>
        </p:nvSpPr>
        <p:spPr>
          <a:xfrm>
            <a:off x="8412163" y="3124606"/>
            <a:ext cx="2511425" cy="1976400"/>
          </a:xfrm>
          <a:ln w="25400">
            <a:solidFill>
              <a:schemeClr val="bg2"/>
            </a:solidFill>
          </a:ln>
        </p:spPr>
        <p:txBody>
          <a:bodyPr rtlCol="0" anchor="ctr" anchorCtr="0">
            <a:normAutofit/>
          </a:bodyPr>
          <a:lstStyle>
            <a:lvl1pPr marL="0" indent="0" algn="ctr">
              <a:buNone/>
              <a:defRPr sz="1400"/>
            </a:lvl1pPr>
          </a:lstStyle>
          <a:p>
            <a:pPr rtl="0"/>
            <a:r>
              <a:rPr lang="en-US" noProof="0"/>
              <a:t>Click icon to add picture</a:t>
            </a:r>
            <a:endParaRPr lang="en-GB" noProof="0" dirty="0"/>
          </a:p>
        </p:txBody>
      </p:sp>
      <p:sp>
        <p:nvSpPr>
          <p:cNvPr id="26" name="Picture Placeholder 11">
            <a:extLst>
              <a:ext uri="{FF2B5EF4-FFF2-40B4-BE49-F238E27FC236}">
                <a16:creationId xmlns:a16="http://schemas.microsoft.com/office/drawing/2014/main" id="{FFDA0C1B-4B80-4211-8E8D-A19CA0D2A593}"/>
              </a:ext>
            </a:extLst>
          </p:cNvPr>
          <p:cNvSpPr>
            <a:spLocks noGrp="1"/>
          </p:cNvSpPr>
          <p:nvPr>
            <p:ph type="pic" sz="quarter" idx="8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128921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Rectangle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rtlCol="0" anchor="b">
            <a:normAutofit/>
          </a:bodyPr>
          <a:lstStyle>
            <a:lvl1pPr algn="ctr">
              <a:lnSpc>
                <a:spcPct val="85000"/>
              </a:lnSpc>
              <a:defRPr sz="5500" b="1">
                <a:solidFill>
                  <a:schemeClr val="bg1"/>
                </a:solidFill>
              </a:defRPr>
            </a:lvl1pPr>
          </a:lstStyle>
          <a:p>
            <a:pPr rtl="0"/>
            <a:r>
              <a:rPr lang="en-GB" noProof="0" dirty="0"/>
              <a:t>Presentation title</a:t>
            </a:r>
          </a:p>
        </p:txBody>
      </p:sp>
      <p:sp>
        <p:nvSpPr>
          <p:cNvPr id="3" name="Subtitle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rtlCol="0">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735965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 name="Rectangle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rtlCol="0" anchor="b" anchorCtr="0">
            <a:noAutofit/>
          </a:bodyPr>
          <a:lstStyle>
            <a:lvl1pPr algn="r">
              <a:defRPr sz="5500" b="1"/>
            </a:lvl1pPr>
          </a:lstStyle>
          <a:p>
            <a:pPr rtl="0"/>
            <a:r>
              <a:rPr lang="en-GB" noProof="0" dirty="0"/>
              <a:t>Presentation title</a:t>
            </a:r>
          </a:p>
        </p:txBody>
      </p:sp>
      <p:sp>
        <p:nvSpPr>
          <p:cNvPr id="11" name="Subtitle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rtlCol="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dirty="0"/>
              <a:t>Subtitle Here</a:t>
            </a:r>
          </a:p>
        </p:txBody>
      </p:sp>
    </p:spTree>
    <p:extLst>
      <p:ext uri="{BB962C8B-B14F-4D97-AF65-F5344CB8AC3E}">
        <p14:creationId xmlns:p14="http://schemas.microsoft.com/office/powerpoint/2010/main" val="2751761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8CCC7986-8467-4919-8B29-1A8D47B98740}"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3" name="Content Placeholder 2">
            <a:extLst>
              <a:ext uri="{FF2B5EF4-FFF2-40B4-BE49-F238E27FC236}">
                <a16:creationId xmlns:a16="http://schemas.microsoft.com/office/drawing/2014/main" id="{3462FAC8-55F2-4A8C-BD0D-938A725760C8}"/>
              </a:ext>
            </a:extLst>
          </p:cNvPr>
          <p:cNvSpPr>
            <a:spLocks noGrp="1"/>
          </p:cNvSpPr>
          <p:nvPr>
            <p:ph idx="1"/>
          </p:nvPr>
        </p:nvSpPr>
        <p:spPr>
          <a:xfrm>
            <a:off x="838200" y="2064470"/>
            <a:ext cx="10515600" cy="3604962"/>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29554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Section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 name="Rectangle 8">
            <a:extLst>
              <a:ext uri="{FF2B5EF4-FFF2-40B4-BE49-F238E27FC236}">
                <a16:creationId xmlns:a16="http://schemas.microsoft.com/office/drawing/2014/main" id="{6F35480A-D762-4968-B35D-F8EBD1135B65}"/>
              </a:ext>
            </a:extLst>
          </p:cNvPr>
          <p:cNvSpPr/>
          <p:nvPr userDrawn="1"/>
        </p:nvSpPr>
        <p:spPr>
          <a:xfrm>
            <a:off x="0" y="3429000"/>
            <a:ext cx="12192000" cy="3429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1" name="Text Placeholder 2">
            <a:extLst>
              <a:ext uri="{FF2B5EF4-FFF2-40B4-BE49-F238E27FC236}">
                <a16:creationId xmlns:a16="http://schemas.microsoft.com/office/drawing/2014/main" id="{9741282D-68FE-4C49-8F91-14A2214B4CB9}"/>
              </a:ext>
            </a:extLst>
          </p:cNvPr>
          <p:cNvSpPr>
            <a:spLocks noGrp="1"/>
          </p:cNvSpPr>
          <p:nvPr>
            <p:ph type="body" idx="1"/>
          </p:nvPr>
        </p:nvSpPr>
        <p:spPr>
          <a:xfrm>
            <a:off x="831850" y="4721902"/>
            <a:ext cx="10680596" cy="1133423"/>
          </a:xfrm>
        </p:spPr>
        <p:txBody>
          <a:bodyPr lIns="0" tIns="0" rIns="0" bIns="0" rtlCol="0">
            <a:normAutofit/>
          </a:bodyPr>
          <a:lstStyle>
            <a:lvl1pPr marL="0" indent="0">
              <a:spcBef>
                <a:spcPts val="600"/>
              </a:spcBef>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2" name="Title 1">
            <a:extLst>
              <a:ext uri="{FF2B5EF4-FFF2-40B4-BE49-F238E27FC236}">
                <a16:creationId xmlns:a16="http://schemas.microsoft.com/office/drawing/2014/main" id="{1F7FF6A3-D40E-4089-92AF-A2DB4994946A}"/>
              </a:ext>
            </a:extLst>
          </p:cNvPr>
          <p:cNvSpPr>
            <a:spLocks noGrp="1"/>
          </p:cNvSpPr>
          <p:nvPr>
            <p:ph type="title"/>
          </p:nvPr>
        </p:nvSpPr>
        <p:spPr>
          <a:xfrm>
            <a:off x="838200" y="4062334"/>
            <a:ext cx="10674246" cy="636340"/>
          </a:xfrm>
        </p:spPr>
        <p:txBody>
          <a:bodyPr lIns="0" tIns="0" rIns="0" bIns="0" rtlCol="0"/>
          <a:lstStyle>
            <a:lvl1pPr>
              <a:defRPr b="1"/>
            </a:lvl1pPr>
          </a:lstStyle>
          <a:p>
            <a:pPr rtl="0"/>
            <a:r>
              <a:rPr lang="en-US" noProof="0"/>
              <a:t>Click to edit Master title style</a:t>
            </a:r>
            <a:endParaRPr lang="en-GB" noProof="0" dirty="0"/>
          </a:p>
        </p:txBody>
      </p:sp>
      <p:sp>
        <p:nvSpPr>
          <p:cNvPr id="5" name="Date Placeholder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ACD5134B-D1A0-48D1-AB9A-2AC6AA5FAE33}" type="datetime1">
              <a:rPr lang="en-GB" noProof="0" smtClean="0"/>
              <a:t>29/12/2024</a:t>
            </a:fld>
            <a:endParaRPr lang="en-GB" noProof="0" dirty="0"/>
          </a:p>
        </p:txBody>
      </p:sp>
      <p:sp>
        <p:nvSpPr>
          <p:cNvPr id="6" name="Footer Placeholder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en-GB" noProof="0" dirty="0"/>
              <a:t>ADD A FOOTER</a:t>
            </a:r>
          </a:p>
        </p:txBody>
      </p:sp>
      <p:sp>
        <p:nvSpPr>
          <p:cNvPr id="7" name="Slide Number Placeholder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0" name="Picture Placeholder 11">
            <a:extLst>
              <a:ext uri="{FF2B5EF4-FFF2-40B4-BE49-F238E27FC236}">
                <a16:creationId xmlns:a16="http://schemas.microsoft.com/office/drawing/2014/main" id="{E22EDD9E-AEE4-4D2A-BD45-AABB792F68AF}"/>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345222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7" name="Rectangle 26">
            <a:extLst>
              <a:ext uri="{FF2B5EF4-FFF2-40B4-BE49-F238E27FC236}">
                <a16:creationId xmlns:a16="http://schemas.microsoft.com/office/drawing/2014/main" id="{B7314DC4-8C9E-4F01-A18F-43188041EB03}"/>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7" name="Content Placeholder 2">
            <a:extLst>
              <a:ext uri="{FF2B5EF4-FFF2-40B4-BE49-F238E27FC236}">
                <a16:creationId xmlns:a16="http://schemas.microsoft.com/office/drawing/2014/main" id="{27010291-978E-4CC6-876F-E22ADA4A322F}"/>
              </a:ext>
            </a:extLst>
          </p:cNvPr>
          <p:cNvSpPr>
            <a:spLocks noGrp="1"/>
          </p:cNvSpPr>
          <p:nvPr>
            <p:ph sz="half" idx="1"/>
          </p:nvPr>
        </p:nvSpPr>
        <p:spPr>
          <a:xfrm>
            <a:off x="838200" y="2049405"/>
            <a:ext cx="5181600" cy="3588615"/>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38" name="Content Placeholder 3">
            <a:extLst>
              <a:ext uri="{FF2B5EF4-FFF2-40B4-BE49-F238E27FC236}">
                <a16:creationId xmlns:a16="http://schemas.microsoft.com/office/drawing/2014/main" id="{C0C7E056-802B-46B6-8017-5D7F87B41A5A}"/>
              </a:ext>
            </a:extLst>
          </p:cNvPr>
          <p:cNvSpPr>
            <a:spLocks noGrp="1"/>
          </p:cNvSpPr>
          <p:nvPr>
            <p:ph sz="half" idx="2"/>
          </p:nvPr>
        </p:nvSpPr>
        <p:spPr>
          <a:xfrm>
            <a:off x="6172200" y="2049405"/>
            <a:ext cx="5181600" cy="356897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Date Placeholder 7">
            <a:extLst>
              <a:ext uri="{FF2B5EF4-FFF2-40B4-BE49-F238E27FC236}">
                <a16:creationId xmlns:a16="http://schemas.microsoft.com/office/drawing/2014/main" id="{F5D76E00-0ACB-4B7A-B045-2A0F2EF8D824}"/>
              </a:ext>
            </a:extLst>
          </p:cNvPr>
          <p:cNvSpPr>
            <a:spLocks noGrp="1"/>
          </p:cNvSpPr>
          <p:nvPr>
            <p:ph type="dt" sz="half" idx="10"/>
          </p:nvPr>
        </p:nvSpPr>
        <p:spPr/>
        <p:txBody>
          <a:bodyPr rtlCol="0"/>
          <a:lstStyle/>
          <a:p>
            <a:pPr rtl="0"/>
            <a:fld id="{FF850059-8D6D-4372-BF03-586B82C77D45}" type="datetime1">
              <a:rPr lang="en-GB" noProof="0" smtClean="0"/>
              <a:t>29/12/2024</a:t>
            </a:fld>
            <a:endParaRPr lang="en-GB" noProof="0" dirty="0"/>
          </a:p>
        </p:txBody>
      </p:sp>
      <p:sp>
        <p:nvSpPr>
          <p:cNvPr id="9" name="Footer Placeholder 8">
            <a:extLst>
              <a:ext uri="{FF2B5EF4-FFF2-40B4-BE49-F238E27FC236}">
                <a16:creationId xmlns:a16="http://schemas.microsoft.com/office/drawing/2014/main" id="{BB112229-A962-49D4-B30E-99CFF547CC16}"/>
              </a:ext>
            </a:extLst>
          </p:cNvPr>
          <p:cNvSpPr>
            <a:spLocks noGrp="1"/>
          </p:cNvSpPr>
          <p:nvPr>
            <p:ph type="ftr" sz="quarter" idx="11"/>
          </p:nvPr>
        </p:nvSpPr>
        <p:spPr/>
        <p:txBody>
          <a:bodyPr rtlCol="0"/>
          <a:lstStyle/>
          <a:p>
            <a:pPr rtl="0"/>
            <a:r>
              <a:rPr lang="en-GB" noProof="0" dirty="0"/>
              <a:t>ADD A FOOTER</a:t>
            </a:r>
          </a:p>
        </p:txBody>
      </p:sp>
      <p:sp>
        <p:nvSpPr>
          <p:cNvPr id="12" name="Slide Number Placeholder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rtlCol="0"/>
          <a:lstStyle/>
          <a:p>
            <a:pPr rtl="0"/>
            <a:fld id="{4950F5D8-22E1-4015-8661-E5B1FD28C2DE}" type="slidenum">
              <a:rPr lang="en-GB" noProof="0" smtClean="0"/>
              <a:pPr/>
              <a:t>‹#›</a:t>
            </a:fld>
            <a:endParaRPr lang="en-GB" noProof="0" dirty="0"/>
          </a:p>
        </p:txBody>
      </p:sp>
      <p:sp>
        <p:nvSpPr>
          <p:cNvPr id="39" name="Title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rtlCol="0" anchor="b" anchorCtr="0"/>
          <a:lstStyle/>
          <a:p>
            <a:pPr rtl="0"/>
            <a:r>
              <a:rPr lang="en-US" noProof="0"/>
              <a:t>Click to edit Master title style</a:t>
            </a:r>
            <a:endParaRPr lang="en-GB" noProof="0" dirty="0"/>
          </a:p>
        </p:txBody>
      </p:sp>
    </p:spTree>
    <p:extLst>
      <p:ext uri="{BB962C8B-B14F-4D97-AF65-F5344CB8AC3E}">
        <p14:creationId xmlns:p14="http://schemas.microsoft.com/office/powerpoint/2010/main" val="1117116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D99CEDBC-8098-44A7-A208-6CC91A55276C}"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7" name="Text Placeholder 2">
            <a:extLst>
              <a:ext uri="{FF2B5EF4-FFF2-40B4-BE49-F238E27FC236}">
                <a16:creationId xmlns:a16="http://schemas.microsoft.com/office/drawing/2014/main" id="{A0794048-CBDE-4DD8-B381-C7B3F8BC6BD1}"/>
              </a:ext>
            </a:extLst>
          </p:cNvPr>
          <p:cNvSpPr>
            <a:spLocks noGrp="1"/>
          </p:cNvSpPr>
          <p:nvPr>
            <p:ph type="body" idx="1"/>
          </p:nvPr>
        </p:nvSpPr>
        <p:spPr>
          <a:xfrm>
            <a:off x="839788" y="2049403"/>
            <a:ext cx="5157787" cy="455672"/>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9" name="Text Placeholder 4">
            <a:extLst>
              <a:ext uri="{FF2B5EF4-FFF2-40B4-BE49-F238E27FC236}">
                <a16:creationId xmlns:a16="http://schemas.microsoft.com/office/drawing/2014/main" id="{8728F1E0-EBE6-4A1C-A9AD-A2F93B614002}"/>
              </a:ext>
            </a:extLst>
          </p:cNvPr>
          <p:cNvSpPr>
            <a:spLocks noGrp="1"/>
          </p:cNvSpPr>
          <p:nvPr>
            <p:ph type="body" sz="quarter" idx="3"/>
          </p:nvPr>
        </p:nvSpPr>
        <p:spPr>
          <a:xfrm>
            <a:off x="6172200" y="2049401"/>
            <a:ext cx="5183188" cy="455673"/>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0" name="Content Placeholder 5">
            <a:extLst>
              <a:ext uri="{FF2B5EF4-FFF2-40B4-BE49-F238E27FC236}">
                <a16:creationId xmlns:a16="http://schemas.microsoft.com/office/drawing/2014/main" id="{A0E71F33-4A3C-4FCB-968D-EDA3A37F0BCC}"/>
              </a:ext>
            </a:extLst>
          </p:cNvPr>
          <p:cNvSpPr>
            <a:spLocks noGrp="1"/>
          </p:cNvSpPr>
          <p:nvPr>
            <p:ph sz="quarter" idx="4"/>
          </p:nvPr>
        </p:nvSpPr>
        <p:spPr>
          <a:xfrm>
            <a:off x="6172200" y="2505075"/>
            <a:ext cx="5183188" cy="3132946"/>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21" name="Content Placeholder 3">
            <a:extLst>
              <a:ext uri="{FF2B5EF4-FFF2-40B4-BE49-F238E27FC236}">
                <a16:creationId xmlns:a16="http://schemas.microsoft.com/office/drawing/2014/main" id="{FE2D98C8-5649-4EB0-A619-A662461EC9AA}"/>
              </a:ext>
            </a:extLst>
          </p:cNvPr>
          <p:cNvSpPr>
            <a:spLocks noGrp="1"/>
          </p:cNvSpPr>
          <p:nvPr>
            <p:ph sz="half" idx="2"/>
          </p:nvPr>
        </p:nvSpPr>
        <p:spPr>
          <a:xfrm>
            <a:off x="839788" y="2505075"/>
            <a:ext cx="5157787" cy="3132946"/>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169916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6457CEF9-2948-4B16-A184-024EFACBC141}" type="datetime1">
              <a:rPr lang="en-GB" noProof="0" smtClean="0"/>
              <a:t>29/12/2024</a:t>
            </a:fld>
            <a:endParaRPr lang="en-GB"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n-GB"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2" name="Title 1">
            <a:extLst>
              <a:ext uri="{FF2B5EF4-FFF2-40B4-BE49-F238E27FC236}">
                <a16:creationId xmlns:a16="http://schemas.microsoft.com/office/drawing/2014/main" id="{8F15BD07-216B-4BED-B02B-A824C3BFE4E0}"/>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dirty="0"/>
          </a:p>
        </p:txBody>
      </p:sp>
      <p:sp>
        <p:nvSpPr>
          <p:cNvPr id="14" name="Text Placeholder 3">
            <a:extLst>
              <a:ext uri="{FF2B5EF4-FFF2-40B4-BE49-F238E27FC236}">
                <a16:creationId xmlns:a16="http://schemas.microsoft.com/office/drawing/2014/main" id="{31CB25A8-485F-445D-B110-8C51B4D99271}"/>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15" name="Content Placeholder 2">
            <a:extLst>
              <a:ext uri="{FF2B5EF4-FFF2-40B4-BE49-F238E27FC236}">
                <a16:creationId xmlns:a16="http://schemas.microsoft.com/office/drawing/2014/main" id="{0F6DD5FE-C12D-447A-88F9-437E12A22A4C}"/>
              </a:ext>
            </a:extLst>
          </p:cNvPr>
          <p:cNvSpPr>
            <a:spLocks noGrp="1"/>
          </p:cNvSpPr>
          <p:nvPr>
            <p:ph idx="1"/>
          </p:nvPr>
        </p:nvSpPr>
        <p:spPr>
          <a:xfrm>
            <a:off x="5183188" y="499123"/>
            <a:ext cx="6172200" cy="5361928"/>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845236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B6005E78-8FE0-4B52-85F8-2D2415906031}" type="datetime1">
              <a:rPr lang="en-GB" noProof="0" smtClean="0"/>
              <a:t>29/12/2024</a:t>
            </a:fld>
            <a:endParaRPr lang="en-GB"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n-GB"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3" name="Title 1">
            <a:extLst>
              <a:ext uri="{FF2B5EF4-FFF2-40B4-BE49-F238E27FC236}">
                <a16:creationId xmlns:a16="http://schemas.microsoft.com/office/drawing/2014/main" id="{86152D61-B915-4FFA-BFAB-BE67BD9FEB74}"/>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dirty="0"/>
          </a:p>
        </p:txBody>
      </p:sp>
      <p:sp>
        <p:nvSpPr>
          <p:cNvPr id="14" name="Text Placeholder 3">
            <a:extLst>
              <a:ext uri="{FF2B5EF4-FFF2-40B4-BE49-F238E27FC236}">
                <a16:creationId xmlns:a16="http://schemas.microsoft.com/office/drawing/2014/main" id="{56B9FA21-7A71-4ACD-9725-F9C35C79405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15" name="Picture Placeholder 2">
            <a:extLst>
              <a:ext uri="{FF2B5EF4-FFF2-40B4-BE49-F238E27FC236}">
                <a16:creationId xmlns:a16="http://schemas.microsoft.com/office/drawing/2014/main" id="{23F69D43-2C7D-427D-9395-81FD4D07F927}"/>
              </a:ext>
            </a:extLst>
          </p:cNvPr>
          <p:cNvSpPr>
            <a:spLocks noGrp="1"/>
          </p:cNvSpPr>
          <p:nvPr>
            <p:ph type="pic" idx="1"/>
          </p:nvPr>
        </p:nvSpPr>
        <p:spPr>
          <a:xfrm>
            <a:off x="5183188" y="457201"/>
            <a:ext cx="6172200" cy="5403850"/>
          </a:xfrm>
        </p:spPr>
        <p:txBody>
          <a:bodyPr rtlCol="0"/>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Tree>
    <p:extLst>
      <p:ext uri="{BB962C8B-B14F-4D97-AF65-F5344CB8AC3E}">
        <p14:creationId xmlns:p14="http://schemas.microsoft.com/office/powerpoint/2010/main" val="373136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Date Placeholder 7">
            <a:extLst>
              <a:ext uri="{FF2B5EF4-FFF2-40B4-BE49-F238E27FC236}">
                <a16:creationId xmlns:a16="http://schemas.microsoft.com/office/drawing/2014/main" id="{F5D76E00-0ACB-4B7A-B045-2A0F2EF8D824}"/>
              </a:ext>
            </a:extLst>
          </p:cNvPr>
          <p:cNvSpPr>
            <a:spLocks noGrp="1"/>
          </p:cNvSpPr>
          <p:nvPr>
            <p:ph type="dt" sz="half" idx="10"/>
          </p:nvPr>
        </p:nvSpPr>
        <p:spPr/>
        <p:txBody>
          <a:bodyPr rtlCol="0"/>
          <a:lstStyle/>
          <a:p>
            <a:pPr rtl="0"/>
            <a:fld id="{0E22EBA6-BA14-45E7-A7E9-62B7B97449CC}" type="datetime1">
              <a:rPr lang="en-GB" noProof="0" smtClean="0"/>
              <a:t>29/12/2024</a:t>
            </a:fld>
            <a:endParaRPr lang="en-GB" noProof="0" dirty="0"/>
          </a:p>
        </p:txBody>
      </p:sp>
      <p:sp>
        <p:nvSpPr>
          <p:cNvPr id="9" name="Footer Placeholder 8">
            <a:extLst>
              <a:ext uri="{FF2B5EF4-FFF2-40B4-BE49-F238E27FC236}">
                <a16:creationId xmlns:a16="http://schemas.microsoft.com/office/drawing/2014/main" id="{BB112229-A962-49D4-B30E-99CFF547CC16}"/>
              </a:ext>
            </a:extLst>
          </p:cNvPr>
          <p:cNvSpPr>
            <a:spLocks noGrp="1"/>
          </p:cNvSpPr>
          <p:nvPr>
            <p:ph type="ftr" sz="quarter" idx="11"/>
          </p:nvPr>
        </p:nvSpPr>
        <p:spPr/>
        <p:txBody>
          <a:bodyPr rtlCol="0"/>
          <a:lstStyle/>
          <a:p>
            <a:pPr rtl="0"/>
            <a:r>
              <a:rPr lang="en-GB" noProof="0" dirty="0"/>
              <a:t>ADD A FOOTER</a:t>
            </a:r>
          </a:p>
        </p:txBody>
      </p:sp>
      <p:sp>
        <p:nvSpPr>
          <p:cNvPr id="12" name="Slide Number Placeholder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rtlCol="0"/>
          <a:lstStyle/>
          <a:p>
            <a:pPr rtl="0"/>
            <a:fld id="{4950F5D8-22E1-4015-8661-E5B1FD28C2DE}" type="slidenum">
              <a:rPr lang="en-GB" noProof="0" smtClean="0"/>
              <a:pPr/>
              <a:t>‹#›</a:t>
            </a:fld>
            <a:endParaRPr lang="en-GB" noProof="0" dirty="0"/>
          </a:p>
        </p:txBody>
      </p:sp>
      <p:sp>
        <p:nvSpPr>
          <p:cNvPr id="39" name="Title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rtlCol="0" anchor="b" anchorCtr="0"/>
          <a:lstStyle/>
          <a:p>
            <a:pPr rtl="0"/>
            <a:r>
              <a:rPr lang="en-US" noProof="0"/>
              <a:t>Click to edit Master title style</a:t>
            </a:r>
            <a:endParaRPr lang="en-GB" noProof="0" dirty="0"/>
          </a:p>
        </p:txBody>
      </p:sp>
    </p:spTree>
    <p:extLst>
      <p:ext uri="{BB962C8B-B14F-4D97-AF65-F5344CB8AC3E}">
        <p14:creationId xmlns:p14="http://schemas.microsoft.com/office/powerpoint/2010/main" val="3496870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9810D8F2-8D2A-4C9E-B365-5226BD243E7E}"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Tree>
    <p:extLst>
      <p:ext uri="{BB962C8B-B14F-4D97-AF65-F5344CB8AC3E}">
        <p14:creationId xmlns:p14="http://schemas.microsoft.com/office/powerpoint/2010/main" val="362289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no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BCF6-9B78-49BE-A2AD-F0AA9C62F46C}"/>
              </a:ext>
            </a:extLst>
          </p:cNvPr>
          <p:cNvSpPr>
            <a:spLocks noGrp="1"/>
          </p:cNvSpPr>
          <p:nvPr>
            <p:ph type="dt" sz="half" idx="10"/>
          </p:nvPr>
        </p:nvSpPr>
        <p:spPr/>
        <p:txBody>
          <a:bodyPr rtlCol="0"/>
          <a:lstStyle/>
          <a:p>
            <a:pPr rtl="0"/>
            <a:fld id="{B68F281D-F8AC-4FE4-B771-C2CD6270501C}" type="datetime1">
              <a:rPr lang="en-GB" noProof="0" smtClean="0"/>
              <a:t>29/12/2024</a:t>
            </a:fld>
            <a:endParaRPr lang="en-GB" noProof="0" dirty="0"/>
          </a:p>
        </p:txBody>
      </p:sp>
      <p:sp>
        <p:nvSpPr>
          <p:cNvPr id="3" name="Footer Placeholder 2">
            <a:extLst>
              <a:ext uri="{FF2B5EF4-FFF2-40B4-BE49-F238E27FC236}">
                <a16:creationId xmlns:a16="http://schemas.microsoft.com/office/drawing/2014/main" id="{E70934F3-5442-470C-BF40-00437371D7BD}"/>
              </a:ext>
            </a:extLst>
          </p:cNvPr>
          <p:cNvSpPr>
            <a:spLocks noGrp="1"/>
          </p:cNvSpPr>
          <p:nvPr>
            <p:ph type="ftr" sz="quarter" idx="11"/>
          </p:nvPr>
        </p:nvSpPr>
        <p:spPr/>
        <p:txBody>
          <a:bodyPr rtlCol="0"/>
          <a:lstStyle/>
          <a:p>
            <a:pPr rtl="0"/>
            <a:r>
              <a:rPr lang="en-GB" noProof="0" dirty="0"/>
              <a:t>ADD A FOOTER</a:t>
            </a:r>
          </a:p>
        </p:txBody>
      </p:sp>
      <p:sp>
        <p:nvSpPr>
          <p:cNvPr id="4" name="Slide Number Placeholder 3">
            <a:extLst>
              <a:ext uri="{FF2B5EF4-FFF2-40B4-BE49-F238E27FC236}">
                <a16:creationId xmlns:a16="http://schemas.microsoft.com/office/drawing/2014/main" id="{F4014656-DB95-4E7F-83A3-E5750E237879}"/>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Tree>
    <p:extLst>
      <p:ext uri="{BB962C8B-B14F-4D97-AF65-F5344CB8AC3E}">
        <p14:creationId xmlns:p14="http://schemas.microsoft.com/office/powerpoint/2010/main" val="3510828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3A9DA67-F108-42B4-9EB1-30A00E34C4D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38200" y="6155851"/>
            <a:ext cx="2743200" cy="184317"/>
          </a:xfrm>
        </p:spPr>
        <p:txBody>
          <a:bodyPr rtlCol="0"/>
          <a:lstStyle/>
          <a:p>
            <a:pPr rtl="0"/>
            <a:fld id="{D9BB3731-526F-4638-85F8-715D717FFC12}" type="slidenum">
              <a:rPr lang="en-GB" noProof="0" smtClean="0"/>
              <a:t>‹#›</a:t>
            </a:fld>
            <a:endParaRPr lang="en-GB" noProof="0"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519503"/>
          </a:xfrm>
        </p:spPr>
        <p:txBody>
          <a:bodyPr lIns="0" tIns="0" rIns="0" bIns="0" rtlCol="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1996465"/>
            <a:ext cx="2469965"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dirty="0"/>
              <a:t>Master text</a:t>
            </a:r>
            <a:br>
              <a:rPr lang="en-GB" noProof="0" dirty="0"/>
            </a:br>
            <a:r>
              <a:rPr lang="en-GB" noProof="0" dirty="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519503"/>
          </a:xfrm>
        </p:spPr>
        <p:txBody>
          <a:bodyPr lIns="0" tIns="0" rIns="0" bIns="0" rtlCol="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rtlCol="0" anchor="ctr" anchorCtr="0">
            <a:noAutofit/>
          </a:bodyPr>
          <a:lstStyle>
            <a:lvl1pPr marL="0" indent="0" algn="ctr">
              <a:buNone/>
              <a:defRPr sz="1400">
                <a:solidFill>
                  <a:schemeClr val="tx1"/>
                </a:solidFill>
              </a:defRPr>
            </a:lvl1pPr>
          </a:lstStyle>
          <a:p>
            <a:pPr rtl="0"/>
            <a:r>
              <a:rPr lang="en-US" noProof="0"/>
              <a:t>Click icon to add picture</a:t>
            </a:r>
            <a:endParaRPr lang="en-GB"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rtlCol="0" anchor="ctr" anchorCtr="0">
            <a:noAutofit/>
          </a:bodyPr>
          <a:lstStyle>
            <a:lvl1pPr marL="0" indent="0" algn="ctr">
              <a:buNone/>
              <a:defRPr sz="1400">
                <a:solidFill>
                  <a:schemeClr val="tx1"/>
                </a:solidFill>
              </a:defRPr>
            </a:lvl1pPr>
          </a:lstStyle>
          <a:p>
            <a:pPr rtl="0"/>
            <a:r>
              <a:rPr lang="en-US" noProof="0"/>
              <a:t>Click icon to add picture</a:t>
            </a:r>
            <a:endParaRPr lang="en-GB"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519503"/>
          </a:xfrm>
        </p:spPr>
        <p:txBody>
          <a:bodyPr lIns="0" tIns="0" rIns="0" bIns="0" rtlCol="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1996465"/>
            <a:ext cx="1622417"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dirty="0"/>
              <a:t>Master text</a:t>
            </a:r>
            <a:br>
              <a:rPr lang="en-GB" noProof="0" dirty="0"/>
            </a:br>
            <a:r>
              <a:rPr lang="en-GB" noProof="0" dirty="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677189"/>
            <a:ext cx="2048256" cy="896112"/>
          </a:xfrm>
        </p:spPr>
        <p:txBody>
          <a:bodyPr rtlCol="0" anchor="ctr" anchorCtr="0">
            <a:noAutofit/>
          </a:bodyPr>
          <a:lstStyle>
            <a:lvl1pPr marL="0" indent="0" algn="ctr">
              <a:buNone/>
              <a:defRPr sz="1400">
                <a:solidFill>
                  <a:schemeClr val="tx1"/>
                </a:solidFill>
              </a:defRPr>
            </a:lvl1pPr>
          </a:lstStyle>
          <a:p>
            <a:pPr rtl="0"/>
            <a:r>
              <a:rPr lang="en-US" noProof="0"/>
              <a:t>Click icon to add picture</a:t>
            </a:r>
            <a:endParaRPr lang="en-GB"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519503"/>
          </a:xfrm>
        </p:spPr>
        <p:txBody>
          <a:bodyPr lIns="0" tIns="0" rIns="0" bIns="0" rtlCol="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1996465"/>
            <a:ext cx="1622417"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dirty="0"/>
              <a:t>Master text</a:t>
            </a:r>
            <a:br>
              <a:rPr lang="en-GB" noProof="0" dirty="0"/>
            </a:br>
            <a:r>
              <a:rPr lang="en-GB" noProof="0" dirty="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776173"/>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en-GB" noProof="0" dirty="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en-GB" noProof="0" dirty="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en-GB" noProof="0" dirty="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900319" y="3725315"/>
            <a:ext cx="2386800" cy="486000"/>
          </a:xfrm>
          <a:ln>
            <a:solidFill>
              <a:srgbClr val="000000">
                <a:alpha val="30196"/>
              </a:srgbClr>
            </a:solidFill>
          </a:ln>
        </p:spPr>
        <p:txBody>
          <a:bodyPr rtlCol="0" anchor="ctr" anchorCtr="0">
            <a:noAutofit/>
          </a:bodyPr>
          <a:lstStyle>
            <a:lvl1pPr marL="0" indent="0" algn="ctr">
              <a:buNone/>
              <a:defRPr sz="1400">
                <a:solidFill>
                  <a:schemeClr val="bg1"/>
                </a:solidFill>
              </a:defRPr>
            </a:lvl1pPr>
          </a:lstStyle>
          <a:p>
            <a:pPr rtl="0"/>
            <a:r>
              <a:rPr lang="en-US" noProof="0"/>
              <a:t>Click icon to add picture</a:t>
            </a:r>
            <a:endParaRPr lang="en-GB"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1012015"/>
            <a:ext cx="10512424" cy="606677"/>
          </a:xfrm>
        </p:spPr>
        <p:txBody>
          <a:bodyPr lIns="0" tIns="0" rIns="0" bIns="0" rtlCol="0" anchor="t" anchorCtr="0">
            <a:normAutofit/>
          </a:bodyPr>
          <a:lstStyle>
            <a:lvl1pPr marL="0" algn="l" defTabSz="914400" rtl="0" eaLnBrk="1" latinLnBrk="0" hangingPunct="1">
              <a:lnSpc>
                <a:spcPct val="90000"/>
              </a:lnSpc>
              <a:spcBef>
                <a:spcPct val="0"/>
              </a:spcBef>
              <a:buNone/>
              <a:defRPr lang="ru-RU" sz="3600" b="1" kern="1200" dirty="0">
                <a:solidFill>
                  <a:schemeClr val="bg1"/>
                </a:solidFill>
                <a:latin typeface="+mj-lt"/>
                <a:ea typeface="+mj-ea"/>
                <a:cs typeface="+mj-cs"/>
              </a:defRPr>
            </a:lvl1pPr>
          </a:lstStyle>
          <a:p>
            <a:pPr rtl="0"/>
            <a:r>
              <a:rPr lang="en-GB" noProof="0" dirty="0"/>
              <a:t>CLICK TO EDIT</a:t>
            </a:r>
          </a:p>
        </p:txBody>
      </p:sp>
    </p:spTree>
    <p:extLst>
      <p:ext uri="{BB962C8B-B14F-4D97-AF65-F5344CB8AC3E}">
        <p14:creationId xmlns:p14="http://schemas.microsoft.com/office/powerpoint/2010/main" val="181692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nd Log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560832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3CF7F729-1298-4F0B-B725-EFAD88305BF0}"/>
              </a:ext>
            </a:extLst>
          </p:cNvPr>
          <p:cNvSpPr>
            <a:spLocks noGrp="1"/>
          </p:cNvSpPr>
          <p:nvPr>
            <p:ph type="title"/>
          </p:nvPr>
        </p:nvSpPr>
        <p:spPr>
          <a:xfrm>
            <a:off x="6433778" y="1514007"/>
            <a:ext cx="4585780" cy="1091078"/>
          </a:xfrm>
        </p:spPr>
        <p:txBody>
          <a:bodyPr lIns="0" tIns="0" rIns="0" bIns="0" rtlCol="0" anchor="b" anchorCtr="0"/>
          <a:lstStyle/>
          <a:p>
            <a:pPr rtl="0"/>
            <a:r>
              <a:rPr lang="en-US" noProof="0"/>
              <a:t>Click to edit Master title style</a:t>
            </a:r>
            <a:endParaRPr lang="en-GB" noProof="0" dirty="0"/>
          </a:p>
        </p:txBody>
      </p:sp>
      <p:sp>
        <p:nvSpPr>
          <p:cNvPr id="6" name="Content Placeholder 5">
            <a:extLst>
              <a:ext uri="{FF2B5EF4-FFF2-40B4-BE49-F238E27FC236}">
                <a16:creationId xmlns:a16="http://schemas.microsoft.com/office/drawing/2014/main" id="{125E3DF9-29A5-4D11-98E9-191D1E8E9B55}"/>
              </a:ext>
            </a:extLst>
          </p:cNvPr>
          <p:cNvSpPr>
            <a:spLocks noGrp="1"/>
          </p:cNvSpPr>
          <p:nvPr>
            <p:ph sz="quarter" idx="4"/>
          </p:nvPr>
        </p:nvSpPr>
        <p:spPr>
          <a:xfrm>
            <a:off x="6427532" y="2698955"/>
            <a:ext cx="4607015" cy="3136910"/>
          </a:xfrm>
        </p:spPr>
        <p:txBody>
          <a:bodyPr lIns="0" tIns="0" rIns="0" bIns="0" rtlCol="0">
            <a:normAutofit/>
          </a:bodyPr>
          <a:lstStyle>
            <a:lvl1pPr>
              <a:lnSpc>
                <a:spcPct val="85000"/>
              </a:lnSpc>
              <a:spcBef>
                <a:spcPts val="600"/>
              </a:spcBef>
              <a:buClr>
                <a:schemeClr val="bg1">
                  <a:lumMod val="50000"/>
                </a:schemeClr>
              </a:buClr>
              <a:defRPr sz="1800"/>
            </a:lvl1pPr>
            <a:lvl2pPr>
              <a:lnSpc>
                <a:spcPct val="100000"/>
              </a:lnSpc>
              <a:spcBef>
                <a:spcPts val="600"/>
              </a:spcBef>
              <a:buClr>
                <a:schemeClr val="bg1">
                  <a:lumMod val="50000"/>
                </a:schemeClr>
              </a:buClr>
              <a:defRPr sz="1800"/>
            </a:lvl2pPr>
            <a:lvl3pPr>
              <a:lnSpc>
                <a:spcPct val="100000"/>
              </a:lnSpc>
              <a:spcBef>
                <a:spcPts val="600"/>
              </a:spcBef>
              <a:buClr>
                <a:schemeClr val="bg1">
                  <a:lumMod val="50000"/>
                </a:schemeClr>
              </a:buClr>
              <a:defRPr sz="1800"/>
            </a:lvl3pPr>
            <a:lvl4pPr>
              <a:lnSpc>
                <a:spcPct val="100000"/>
              </a:lnSpc>
              <a:spcBef>
                <a:spcPts val="600"/>
              </a:spcBef>
              <a:buClr>
                <a:schemeClr val="bg1">
                  <a:lumMod val="50000"/>
                </a:schemeClr>
              </a:buClr>
              <a:defRPr sz="1800"/>
            </a:lvl4pPr>
            <a:lvl5pPr>
              <a:lnSpc>
                <a:spcPct val="100000"/>
              </a:lnSpc>
              <a:spcBef>
                <a:spcPts val="600"/>
              </a:spcBef>
              <a:buClr>
                <a:schemeClr val="bg1">
                  <a:lumMod val="50000"/>
                </a:schemeClr>
              </a:buClr>
              <a:defRPr sz="18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3C199B59-7A51-4563-9360-5E0E86E5BE2E}" type="datetime1">
              <a:rPr lang="en-GB" noProof="0" smtClean="0"/>
              <a:t>29/12/2024</a:t>
            </a:fld>
            <a:endParaRPr lang="en-GB"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n-GB"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3" name="Picture Placeholder 11">
            <a:extLst>
              <a:ext uri="{FF2B5EF4-FFF2-40B4-BE49-F238E27FC236}">
                <a16:creationId xmlns:a16="http://schemas.microsoft.com/office/drawing/2014/main" id="{88687278-82AE-4E5D-96D6-672F8FAFC70B}"/>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378629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ption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3CF7F729-1298-4F0B-B725-EFAD88305BF0}"/>
              </a:ext>
            </a:extLst>
          </p:cNvPr>
          <p:cNvSpPr>
            <a:spLocks noGrp="1"/>
          </p:cNvSpPr>
          <p:nvPr>
            <p:ph type="title"/>
          </p:nvPr>
        </p:nvSpPr>
        <p:spPr>
          <a:xfrm>
            <a:off x="841500" y="1514007"/>
            <a:ext cx="4585780" cy="1091078"/>
          </a:xfrm>
        </p:spPr>
        <p:txBody>
          <a:bodyPr lIns="0" tIns="0" rIns="0" bIns="0" rtlCol="0" anchor="b" anchorCtr="0"/>
          <a:lstStyle/>
          <a:p>
            <a:pPr rtl="0"/>
            <a:r>
              <a:rPr lang="en-US" noProof="0"/>
              <a:t>Click to edit Master title style</a:t>
            </a:r>
            <a:endParaRPr lang="en-GB" noProof="0" dirty="0"/>
          </a:p>
        </p:txBody>
      </p:sp>
      <p:sp>
        <p:nvSpPr>
          <p:cNvPr id="6" name="Content Placeholder 5">
            <a:extLst>
              <a:ext uri="{FF2B5EF4-FFF2-40B4-BE49-F238E27FC236}">
                <a16:creationId xmlns:a16="http://schemas.microsoft.com/office/drawing/2014/main" id="{125E3DF9-29A5-4D11-98E9-191D1E8E9B55}"/>
              </a:ext>
            </a:extLst>
          </p:cNvPr>
          <p:cNvSpPr>
            <a:spLocks noGrp="1"/>
          </p:cNvSpPr>
          <p:nvPr>
            <p:ph sz="quarter" idx="4"/>
          </p:nvPr>
        </p:nvSpPr>
        <p:spPr>
          <a:xfrm>
            <a:off x="835254" y="2698955"/>
            <a:ext cx="4607015" cy="3136910"/>
          </a:xfrm>
        </p:spPr>
        <p:txBody>
          <a:bodyPr lIns="0" tIns="0" rIns="0" bIns="0" rtlCol="0">
            <a:normAutofit/>
          </a:bodyPr>
          <a:lstStyle>
            <a:lvl1pPr>
              <a:lnSpc>
                <a:spcPct val="85000"/>
              </a:lnSpc>
              <a:spcBef>
                <a:spcPts val="600"/>
              </a:spcBef>
              <a:buClr>
                <a:schemeClr val="bg1">
                  <a:lumMod val="50000"/>
                </a:schemeClr>
              </a:buClr>
              <a:defRPr sz="1800">
                <a:solidFill>
                  <a:schemeClr val="tx2"/>
                </a:solidFill>
              </a:defRPr>
            </a:lvl1pPr>
            <a:lvl2pPr>
              <a:lnSpc>
                <a:spcPct val="100000"/>
              </a:lnSpc>
              <a:spcBef>
                <a:spcPts val="600"/>
              </a:spcBef>
              <a:buClr>
                <a:schemeClr val="bg1">
                  <a:lumMod val="50000"/>
                </a:schemeClr>
              </a:buClr>
              <a:defRPr sz="1800">
                <a:solidFill>
                  <a:schemeClr val="tx2"/>
                </a:solidFill>
              </a:defRPr>
            </a:lvl2pPr>
            <a:lvl3pPr>
              <a:lnSpc>
                <a:spcPct val="100000"/>
              </a:lnSpc>
              <a:spcBef>
                <a:spcPts val="600"/>
              </a:spcBef>
              <a:buClr>
                <a:schemeClr val="bg1">
                  <a:lumMod val="50000"/>
                </a:schemeClr>
              </a:buClr>
              <a:defRPr sz="1800">
                <a:solidFill>
                  <a:schemeClr val="tx2"/>
                </a:solidFill>
              </a:defRPr>
            </a:lvl3pPr>
            <a:lvl4pPr>
              <a:lnSpc>
                <a:spcPct val="100000"/>
              </a:lnSpc>
              <a:spcBef>
                <a:spcPts val="600"/>
              </a:spcBef>
              <a:buClr>
                <a:schemeClr val="bg1">
                  <a:lumMod val="50000"/>
                </a:schemeClr>
              </a:buClr>
              <a:defRPr sz="1800">
                <a:solidFill>
                  <a:schemeClr val="tx2"/>
                </a:solidFill>
              </a:defRPr>
            </a:lvl4pPr>
            <a:lvl5pPr>
              <a:lnSpc>
                <a:spcPct val="100000"/>
              </a:lnSpc>
              <a:spcBef>
                <a:spcPts val="600"/>
              </a:spcBef>
              <a:buClr>
                <a:schemeClr val="bg1">
                  <a:lumMod val="50000"/>
                </a:schemeClr>
              </a:buClr>
              <a:defRPr sz="1800">
                <a:solidFill>
                  <a:schemeClr val="tx2"/>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F0FD3D95-CB70-49B0-94B7-C4E3CF11EAC0}" type="datetime1">
              <a:rPr lang="en-GB" noProof="0" smtClean="0"/>
              <a:t>29/12/2024</a:t>
            </a:fld>
            <a:endParaRPr lang="en-GB"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n-GB"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2" name="Picture Placeholder 11">
            <a:extLst>
              <a:ext uri="{FF2B5EF4-FFF2-40B4-BE49-F238E27FC236}">
                <a16:creationId xmlns:a16="http://schemas.microsoft.com/office/drawing/2014/main" id="{A5EF6E06-1E31-4D29-80D8-1A734B231810}"/>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1319337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5" name="Rectangle 24">
            <a:extLst>
              <a:ext uri="{FF2B5EF4-FFF2-40B4-BE49-F238E27FC236}">
                <a16:creationId xmlns:a16="http://schemas.microsoft.com/office/drawing/2014/main" id="{C7A39C64-09F5-4EDF-B203-730A1BC0B4BB}"/>
              </a:ext>
            </a:extLst>
          </p:cNvPr>
          <p:cNvSpPr/>
          <p:nvPr userDrawn="1"/>
        </p:nvSpPr>
        <p:spPr>
          <a:xfrm>
            <a:off x="0" y="0"/>
            <a:ext cx="12192000" cy="35661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66160"/>
            <a:ext cx="12192000" cy="32918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8127212" cy="554400"/>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547279CD-4069-4C07-B978-495F1D3265F8}"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1" name="Text Placeholder 2">
            <a:extLst>
              <a:ext uri="{FF2B5EF4-FFF2-40B4-BE49-F238E27FC236}">
                <a16:creationId xmlns:a16="http://schemas.microsoft.com/office/drawing/2014/main" id="{3F720B3A-B1A7-4004-BD9A-BB135B2B9AE9}"/>
              </a:ext>
            </a:extLst>
          </p:cNvPr>
          <p:cNvSpPr>
            <a:spLocks noGrp="1"/>
          </p:cNvSpPr>
          <p:nvPr>
            <p:ph type="body" idx="1" hasCustomPrompt="1"/>
          </p:nvPr>
        </p:nvSpPr>
        <p:spPr>
          <a:xfrm>
            <a:off x="836614"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2" name="Text Placeholder 11">
            <a:extLst>
              <a:ext uri="{FF2B5EF4-FFF2-40B4-BE49-F238E27FC236}">
                <a16:creationId xmlns:a16="http://schemas.microsoft.com/office/drawing/2014/main" id="{122364AD-425B-49F5-828E-637D0183693D}"/>
              </a:ext>
            </a:extLst>
          </p:cNvPr>
          <p:cNvSpPr>
            <a:spLocks noGrp="1"/>
          </p:cNvSpPr>
          <p:nvPr>
            <p:ph type="body" sz="quarter" idx="14"/>
          </p:nvPr>
        </p:nvSpPr>
        <p:spPr>
          <a:xfrm>
            <a:off x="836614"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3" name="Text Placeholder 2">
            <a:extLst>
              <a:ext uri="{FF2B5EF4-FFF2-40B4-BE49-F238E27FC236}">
                <a16:creationId xmlns:a16="http://schemas.microsoft.com/office/drawing/2014/main" id="{1A086FCF-DB15-4696-80F9-5F48426CE837}"/>
              </a:ext>
            </a:extLst>
          </p:cNvPr>
          <p:cNvSpPr>
            <a:spLocks noGrp="1"/>
          </p:cNvSpPr>
          <p:nvPr>
            <p:ph type="body" idx="37" hasCustomPrompt="1"/>
          </p:nvPr>
        </p:nvSpPr>
        <p:spPr>
          <a:xfrm>
            <a:off x="3623390"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4" name="Text Placeholder 11">
            <a:extLst>
              <a:ext uri="{FF2B5EF4-FFF2-40B4-BE49-F238E27FC236}">
                <a16:creationId xmlns:a16="http://schemas.microsoft.com/office/drawing/2014/main" id="{6DC38AB5-30F7-45B7-9FD0-AFBD09BA11DD}"/>
              </a:ext>
            </a:extLst>
          </p:cNvPr>
          <p:cNvSpPr>
            <a:spLocks noGrp="1"/>
          </p:cNvSpPr>
          <p:nvPr>
            <p:ph type="body" sz="quarter" idx="38"/>
          </p:nvPr>
        </p:nvSpPr>
        <p:spPr>
          <a:xfrm>
            <a:off x="3623390"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1" name="Picture Placeholder 20">
            <a:extLst>
              <a:ext uri="{FF2B5EF4-FFF2-40B4-BE49-F238E27FC236}">
                <a16:creationId xmlns:a16="http://schemas.microsoft.com/office/drawing/2014/main" id="{6D9E3969-277E-442F-A61A-B5F910626BF2}"/>
              </a:ext>
            </a:extLst>
          </p:cNvPr>
          <p:cNvSpPr>
            <a:spLocks noGrp="1"/>
          </p:cNvSpPr>
          <p:nvPr>
            <p:ph type="pic" sz="quarter" idx="48"/>
          </p:nvPr>
        </p:nvSpPr>
        <p:spPr>
          <a:xfrm>
            <a:off x="839788" y="2446953"/>
            <a:ext cx="1069848" cy="795528"/>
          </a:xfrm>
        </p:spPr>
        <p:txBody>
          <a:bodyPr rtlCol="0" anchor="ctr" anchorCtr="0">
            <a:noAutofit/>
          </a:bodyPr>
          <a:lstStyle>
            <a:lvl1pPr marL="0" indent="0" algn="ctr">
              <a:buNone/>
              <a:defRPr sz="1400"/>
            </a:lvl1pPr>
          </a:lstStyle>
          <a:p>
            <a:pPr rtl="0"/>
            <a:r>
              <a:rPr lang="en-US" noProof="0"/>
              <a:t>Click icon to add picture</a:t>
            </a:r>
            <a:endParaRPr lang="en-GB" noProof="0" dirty="0"/>
          </a:p>
        </p:txBody>
      </p:sp>
      <p:sp>
        <p:nvSpPr>
          <p:cNvPr id="22" name="Picture Placeholder 20">
            <a:extLst>
              <a:ext uri="{FF2B5EF4-FFF2-40B4-BE49-F238E27FC236}">
                <a16:creationId xmlns:a16="http://schemas.microsoft.com/office/drawing/2014/main" id="{604A078C-C27C-43BF-AD80-27BC78DCBCCB}"/>
              </a:ext>
            </a:extLst>
          </p:cNvPr>
          <p:cNvSpPr>
            <a:spLocks noGrp="1"/>
          </p:cNvSpPr>
          <p:nvPr>
            <p:ph type="pic" sz="quarter" idx="49"/>
          </p:nvPr>
        </p:nvSpPr>
        <p:spPr>
          <a:xfrm>
            <a:off x="3625506" y="2446953"/>
            <a:ext cx="1069848" cy="795528"/>
          </a:xfrm>
        </p:spPr>
        <p:txBody>
          <a:bodyPr rtlCol="0" anchor="ctr" anchorCtr="0">
            <a:noAutofit/>
          </a:bodyPr>
          <a:lstStyle>
            <a:lvl1pPr marL="0" indent="0" algn="ctr">
              <a:buNone/>
              <a:defRPr sz="1400"/>
            </a:lvl1pPr>
          </a:lstStyle>
          <a:p>
            <a:pPr rtl="0"/>
            <a:r>
              <a:rPr lang="en-US" noProof="0"/>
              <a:t>Click icon to add picture</a:t>
            </a:r>
            <a:endParaRPr lang="en-GB" noProof="0" dirty="0"/>
          </a:p>
        </p:txBody>
      </p:sp>
      <p:sp>
        <p:nvSpPr>
          <p:cNvPr id="23" name="Picture Placeholder 20">
            <a:extLst>
              <a:ext uri="{FF2B5EF4-FFF2-40B4-BE49-F238E27FC236}">
                <a16:creationId xmlns:a16="http://schemas.microsoft.com/office/drawing/2014/main" id="{3790D791-9C4C-4EAC-8EC6-2B8F7529A0A0}"/>
              </a:ext>
            </a:extLst>
          </p:cNvPr>
          <p:cNvSpPr>
            <a:spLocks noGrp="1"/>
          </p:cNvSpPr>
          <p:nvPr>
            <p:ph type="pic" sz="quarter" idx="50"/>
          </p:nvPr>
        </p:nvSpPr>
        <p:spPr>
          <a:xfrm>
            <a:off x="6411224" y="2446953"/>
            <a:ext cx="1069848" cy="795528"/>
          </a:xfrm>
        </p:spPr>
        <p:txBody>
          <a:bodyPr rtlCol="0" anchor="ctr" anchorCtr="0">
            <a:noAutofit/>
          </a:bodyPr>
          <a:lstStyle>
            <a:lvl1pPr marL="0" indent="0" algn="ctr">
              <a:buNone/>
              <a:defRPr sz="1400"/>
            </a:lvl1pPr>
          </a:lstStyle>
          <a:p>
            <a:pPr rtl="0"/>
            <a:r>
              <a:rPr lang="en-US" noProof="0"/>
              <a:t>Click icon to add picture</a:t>
            </a:r>
            <a:endParaRPr lang="en-GB" noProof="0" dirty="0"/>
          </a:p>
        </p:txBody>
      </p:sp>
      <p:sp>
        <p:nvSpPr>
          <p:cNvPr id="24" name="Picture Placeholder 20">
            <a:extLst>
              <a:ext uri="{FF2B5EF4-FFF2-40B4-BE49-F238E27FC236}">
                <a16:creationId xmlns:a16="http://schemas.microsoft.com/office/drawing/2014/main" id="{04DD07A0-DC68-453E-B928-953969C06860}"/>
              </a:ext>
            </a:extLst>
          </p:cNvPr>
          <p:cNvSpPr>
            <a:spLocks noGrp="1"/>
          </p:cNvSpPr>
          <p:nvPr>
            <p:ph type="pic" sz="quarter" idx="51"/>
          </p:nvPr>
        </p:nvSpPr>
        <p:spPr>
          <a:xfrm>
            <a:off x="9196942" y="2446953"/>
            <a:ext cx="1069848" cy="795528"/>
          </a:xfrm>
        </p:spPr>
        <p:txBody>
          <a:bodyPr rtlCol="0" anchor="ctr" anchorCtr="0">
            <a:noAutofit/>
          </a:bodyPr>
          <a:lstStyle>
            <a:lvl1pPr marL="0" indent="0" algn="ctr">
              <a:buNone/>
              <a:defRPr sz="1400"/>
            </a:lvl1pPr>
          </a:lstStyle>
          <a:p>
            <a:pPr rtl="0"/>
            <a:r>
              <a:rPr lang="en-US" noProof="0"/>
              <a:t>Click icon to add picture</a:t>
            </a:r>
            <a:endParaRPr lang="en-GB" noProof="0" dirty="0"/>
          </a:p>
        </p:txBody>
      </p:sp>
      <p:sp>
        <p:nvSpPr>
          <p:cNvPr id="26" name="Picture Placeholder 11">
            <a:extLst>
              <a:ext uri="{FF2B5EF4-FFF2-40B4-BE49-F238E27FC236}">
                <a16:creationId xmlns:a16="http://schemas.microsoft.com/office/drawing/2014/main" id="{0EE565DC-46C2-4F46-AFCF-D7D77AF99B04}"/>
              </a:ext>
            </a:extLst>
          </p:cNvPr>
          <p:cNvSpPr>
            <a:spLocks noGrp="1"/>
          </p:cNvSpPr>
          <p:nvPr>
            <p:ph type="pic" sz="quarter" idx="52"/>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125645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2" name="Rectangle 21">
            <a:extLst>
              <a:ext uri="{FF2B5EF4-FFF2-40B4-BE49-F238E27FC236}">
                <a16:creationId xmlns:a16="http://schemas.microsoft.com/office/drawing/2014/main" id="{D808BB97-79BE-43F2-AD10-528EEFEE61AB}"/>
              </a:ext>
            </a:extLst>
          </p:cNvPr>
          <p:cNvSpPr/>
          <p:nvPr userDrawn="1"/>
        </p:nvSpPr>
        <p:spPr>
          <a:xfrm>
            <a:off x="0" y="0"/>
            <a:ext cx="12192000" cy="37947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794760"/>
            <a:ext cx="12192000" cy="30632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41248" y="805472"/>
            <a:ext cx="8127212"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7D3ED31D-5229-49F0-A180-A633892A28E4}"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4162794"/>
            <a:ext cx="2286000"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596010"/>
            <a:ext cx="2286000" cy="1142011"/>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4162794"/>
            <a:ext cx="2286000"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596010"/>
            <a:ext cx="2286000" cy="1142011"/>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8" name="Rectangle 7">
            <a:extLst>
              <a:ext uri="{FF2B5EF4-FFF2-40B4-BE49-F238E27FC236}">
                <a16:creationId xmlns:a16="http://schemas.microsoft.com/office/drawing/2014/main" id="{FB10DA4B-80F1-44A9-8C5F-93B634E0D0F8}"/>
              </a:ext>
            </a:extLst>
          </p:cNvPr>
          <p:cNvSpPr/>
          <p:nvPr userDrawn="1"/>
        </p:nvSpPr>
        <p:spPr>
          <a:xfrm>
            <a:off x="839788" y="2174510"/>
            <a:ext cx="4946904" cy="4096512"/>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0" name="Picture Placeholder 20">
            <a:extLst>
              <a:ext uri="{FF2B5EF4-FFF2-40B4-BE49-F238E27FC236}">
                <a16:creationId xmlns:a16="http://schemas.microsoft.com/office/drawing/2014/main" id="{9F34831C-234C-4CF5-969E-2D5618BDBB33}"/>
              </a:ext>
            </a:extLst>
          </p:cNvPr>
          <p:cNvSpPr>
            <a:spLocks noGrp="1"/>
          </p:cNvSpPr>
          <p:nvPr>
            <p:ph type="pic" sz="quarter" idx="50"/>
          </p:nvPr>
        </p:nvSpPr>
        <p:spPr>
          <a:xfrm>
            <a:off x="6411224" y="2623415"/>
            <a:ext cx="1069848" cy="795528"/>
          </a:xfrm>
        </p:spPr>
        <p:txBody>
          <a:bodyPr rtlCol="0" anchor="ctr" anchorCtr="0">
            <a:noAutofit/>
          </a:bodyPr>
          <a:lstStyle>
            <a:lvl1pPr marL="0" indent="0" algn="ctr">
              <a:buNone/>
              <a:defRPr sz="1400">
                <a:solidFill>
                  <a:schemeClr val="bg1"/>
                </a:solidFill>
              </a:defRPr>
            </a:lvl1pPr>
          </a:lstStyle>
          <a:p>
            <a:pPr rtl="0"/>
            <a:r>
              <a:rPr lang="en-US" noProof="0"/>
              <a:t>Click icon to add picture</a:t>
            </a:r>
            <a:endParaRPr lang="en-GB" noProof="0" dirty="0"/>
          </a:p>
        </p:txBody>
      </p:sp>
      <p:sp>
        <p:nvSpPr>
          <p:cNvPr id="21" name="Picture Placeholder 20">
            <a:extLst>
              <a:ext uri="{FF2B5EF4-FFF2-40B4-BE49-F238E27FC236}">
                <a16:creationId xmlns:a16="http://schemas.microsoft.com/office/drawing/2014/main" id="{0F7D067F-9653-4BC2-A7E9-BE894EC5E2F6}"/>
              </a:ext>
            </a:extLst>
          </p:cNvPr>
          <p:cNvSpPr>
            <a:spLocks noGrp="1"/>
          </p:cNvSpPr>
          <p:nvPr>
            <p:ph type="pic" sz="quarter" idx="51"/>
          </p:nvPr>
        </p:nvSpPr>
        <p:spPr>
          <a:xfrm>
            <a:off x="9196942" y="2623415"/>
            <a:ext cx="1069848" cy="795528"/>
          </a:xfrm>
        </p:spPr>
        <p:txBody>
          <a:bodyPr rtlCol="0" anchor="ctr" anchorCtr="0">
            <a:noAutofit/>
          </a:bodyPr>
          <a:lstStyle>
            <a:lvl1pPr marL="0" indent="0" algn="ctr">
              <a:buNone/>
              <a:defRPr sz="1400">
                <a:solidFill>
                  <a:schemeClr val="bg1"/>
                </a:solidFill>
              </a:defRPr>
            </a:lvl1pPr>
          </a:lstStyle>
          <a:p>
            <a:pPr rtl="0"/>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E3C97C3B-5FB4-4D00-93DA-BCD15F899061}"/>
              </a:ext>
            </a:extLst>
          </p:cNvPr>
          <p:cNvSpPr>
            <a:spLocks noGrp="1"/>
          </p:cNvSpPr>
          <p:nvPr>
            <p:ph type="pic" sz="quarter" idx="52"/>
          </p:nvPr>
        </p:nvSpPr>
        <p:spPr>
          <a:xfrm>
            <a:off x="976313" y="2359025"/>
            <a:ext cx="4648200" cy="2873375"/>
          </a:xfrm>
          <a:ln w="25400">
            <a:solidFill>
              <a:schemeClr val="tx2"/>
            </a:solidFill>
          </a:ln>
        </p:spPr>
        <p:txBody>
          <a:bodyPr rtlCol="0" anchor="ctr" anchorCtr="0">
            <a:normAutofit/>
          </a:bodyPr>
          <a:lstStyle>
            <a:lvl1pPr marL="0" indent="0" algn="ctr">
              <a:buNone/>
              <a:defRPr sz="1400">
                <a:solidFill>
                  <a:schemeClr val="tx2"/>
                </a:solidFill>
              </a:defRPr>
            </a:lvl1pPr>
          </a:lstStyle>
          <a:p>
            <a:pPr rtl="0"/>
            <a:r>
              <a:rPr lang="en-US" noProof="0"/>
              <a:t>Click icon to add picture</a:t>
            </a:r>
            <a:endParaRPr lang="en-GB" noProof="0" dirty="0"/>
          </a:p>
        </p:txBody>
      </p:sp>
      <p:sp>
        <p:nvSpPr>
          <p:cNvPr id="23" name="Picture Placeholder 11">
            <a:extLst>
              <a:ext uri="{FF2B5EF4-FFF2-40B4-BE49-F238E27FC236}">
                <a16:creationId xmlns:a16="http://schemas.microsoft.com/office/drawing/2014/main" id="{7EF3BAF8-222C-4E67-B4CF-081E9C0720A7}"/>
              </a:ext>
            </a:extLst>
          </p:cNvPr>
          <p:cNvSpPr>
            <a:spLocks noGrp="1"/>
          </p:cNvSpPr>
          <p:nvPr>
            <p:ph type="pic" sz="quarter" idx="53"/>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315303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 name="Rectangle 8">
            <a:extLst>
              <a:ext uri="{FF2B5EF4-FFF2-40B4-BE49-F238E27FC236}">
                <a16:creationId xmlns:a16="http://schemas.microsoft.com/office/drawing/2014/main" id="{16CD9829-C7D8-4164-BF7D-FD4B38C747F5}"/>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3467100" y="5349048"/>
            <a:ext cx="5257800" cy="552848"/>
          </a:xfrm>
        </p:spPr>
        <p:txBody>
          <a:bodyPr lIns="0" tIns="0" rIns="0" bIns="0" rtlCol="0" anchor="b" anchorCtr="0"/>
          <a:lstStyle>
            <a:lvl1pPr algn="ctr">
              <a:defRPr/>
            </a:lvl1pPr>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DCA1EBC2-F3B7-4B52-A76D-39B81DAD2AB9}"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7" name="Picture Placeholder 11">
            <a:extLst>
              <a:ext uri="{FF2B5EF4-FFF2-40B4-BE49-F238E27FC236}">
                <a16:creationId xmlns:a16="http://schemas.microsoft.com/office/drawing/2014/main" id="{E705CC21-80AA-488E-B95D-0E00300A05CF}"/>
              </a:ext>
            </a:extLst>
          </p:cNvPr>
          <p:cNvSpPr>
            <a:spLocks noGrp="1"/>
          </p:cNvSpPr>
          <p:nvPr>
            <p:ph type="pic" sz="quarter" idx="13"/>
          </p:nvPr>
        </p:nvSpPr>
        <p:spPr>
          <a:xfrm>
            <a:off x="4902600" y="868645"/>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151789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0" name="Rectangle 19">
            <a:extLst>
              <a:ext uri="{FF2B5EF4-FFF2-40B4-BE49-F238E27FC236}">
                <a16:creationId xmlns:a16="http://schemas.microsoft.com/office/drawing/2014/main" id="{2F7D7942-83AE-46FF-83B1-84835F486286}"/>
              </a:ext>
            </a:extLst>
          </p:cNvPr>
          <p:cNvSpPr/>
          <p:nvPr userDrawn="1"/>
        </p:nvSpPr>
        <p:spPr>
          <a:xfrm>
            <a:off x="0" y="0"/>
            <a:ext cx="12192000" cy="31729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172968"/>
            <a:ext cx="12192000" cy="368503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599790" cy="552848"/>
          </a:xfrm>
        </p:spPr>
        <p:txBody>
          <a:bodyPr lIns="0" tIns="0" rIns="0" bIns="0" rtlCol="0" anchor="b" anchorCtr="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098512DC-4E54-4112-9CB3-585DF25B02A6}" type="datetime1">
              <a:rPr lang="en-GB" noProof="0" smtClean="0"/>
              <a:t>29/12/2024</a:t>
            </a:fld>
            <a:endParaRPr lang="en-GB"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n-GB"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n-GB" noProof="0" smtClean="0"/>
              <a:t>‹#›</a:t>
            </a:fld>
            <a:endParaRPr lang="en-GB"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6613"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3"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4637302"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4637302"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8128799" cy="1234205"/>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3" name="Text Placeholder 2">
            <a:extLst>
              <a:ext uri="{FF2B5EF4-FFF2-40B4-BE49-F238E27FC236}">
                <a16:creationId xmlns:a16="http://schemas.microsoft.com/office/drawing/2014/main" id="{04C738A8-00FA-480E-9730-8625B9F8CF66}"/>
              </a:ext>
            </a:extLst>
          </p:cNvPr>
          <p:cNvSpPr>
            <a:spLocks noGrp="1"/>
          </p:cNvSpPr>
          <p:nvPr>
            <p:ph type="body" idx="48" hasCustomPrompt="1"/>
          </p:nvPr>
        </p:nvSpPr>
        <p:spPr>
          <a:xfrm>
            <a:off x="8437990"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Edit text</a:t>
            </a:r>
          </a:p>
        </p:txBody>
      </p:sp>
      <p:sp>
        <p:nvSpPr>
          <p:cNvPr id="24" name="Text Placeholder 11">
            <a:extLst>
              <a:ext uri="{FF2B5EF4-FFF2-40B4-BE49-F238E27FC236}">
                <a16:creationId xmlns:a16="http://schemas.microsoft.com/office/drawing/2014/main" id="{A7347BFF-8FB8-4EF0-81EE-3A9E7C6F236F}"/>
              </a:ext>
            </a:extLst>
          </p:cNvPr>
          <p:cNvSpPr>
            <a:spLocks noGrp="1"/>
          </p:cNvSpPr>
          <p:nvPr>
            <p:ph type="body" sz="quarter" idx="49"/>
          </p:nvPr>
        </p:nvSpPr>
        <p:spPr>
          <a:xfrm>
            <a:off x="8437990"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n-US" noProof="0"/>
              <a:t>Click to edit Master text styles</a:t>
            </a:r>
          </a:p>
        </p:txBody>
      </p:sp>
      <p:sp>
        <p:nvSpPr>
          <p:cNvPr id="21" name="Picture Placeholder 11">
            <a:extLst>
              <a:ext uri="{FF2B5EF4-FFF2-40B4-BE49-F238E27FC236}">
                <a16:creationId xmlns:a16="http://schemas.microsoft.com/office/drawing/2014/main" id="{7555D5F3-897A-4180-AC97-B866E5BBB2EF}"/>
              </a:ext>
            </a:extLst>
          </p:cNvPr>
          <p:cNvSpPr>
            <a:spLocks noGrp="1"/>
          </p:cNvSpPr>
          <p:nvPr>
            <p:ph type="pic" sz="quarter" idx="50"/>
          </p:nvPr>
        </p:nvSpPr>
        <p:spPr>
          <a:xfrm>
            <a:off x="9441997"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41241999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0C71E-9398-4660-B728-2C20DF0CB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02560D45-FD1B-48F7-BF6C-5EA65F9F42C7}"/>
              </a:ext>
            </a:extLst>
          </p:cNvPr>
          <p:cNvSpPr>
            <a:spLocks noGrp="1"/>
          </p:cNvSpPr>
          <p:nvPr>
            <p:ph type="body" idx="1"/>
          </p:nvPr>
        </p:nvSpPr>
        <p:spPr>
          <a:xfrm>
            <a:off x="838200" y="1825625"/>
            <a:ext cx="10515600" cy="397556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a:extLst>
              <a:ext uri="{FF2B5EF4-FFF2-40B4-BE49-F238E27FC236}">
                <a16:creationId xmlns:a16="http://schemas.microsoft.com/office/drawing/2014/main" id="{A8D7305D-6746-4346-B610-8CE28B825AF9}"/>
              </a:ext>
            </a:extLst>
          </p:cNvPr>
          <p:cNvSpPr>
            <a:spLocks noGrp="1"/>
          </p:cNvSpPr>
          <p:nvPr>
            <p:ph type="dt" sz="half" idx="2"/>
          </p:nvPr>
        </p:nvSpPr>
        <p:spPr>
          <a:xfrm>
            <a:off x="8609013" y="5998474"/>
            <a:ext cx="2743200" cy="143149"/>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pPr rtl="0"/>
            <a:fld id="{B94B20DF-A541-4651-AF97-FC925C1459D5}" type="datetime1">
              <a:rPr lang="en-GB" noProof="0" smtClean="0"/>
              <a:t>29/12/2024</a:t>
            </a:fld>
            <a:endParaRPr lang="en-GB" noProof="0" dirty="0"/>
          </a:p>
        </p:txBody>
      </p:sp>
      <p:sp>
        <p:nvSpPr>
          <p:cNvPr id="5" name="Footer Placeholder 4">
            <a:extLst>
              <a:ext uri="{FF2B5EF4-FFF2-40B4-BE49-F238E27FC236}">
                <a16:creationId xmlns:a16="http://schemas.microsoft.com/office/drawing/2014/main" id="{DA1B3F55-6374-4C74-96AC-1EC34CFAA8B7}"/>
              </a:ext>
            </a:extLst>
          </p:cNvPr>
          <p:cNvSpPr>
            <a:spLocks noGrp="1"/>
          </p:cNvSpPr>
          <p:nvPr>
            <p:ph type="ftr" sz="quarter" idx="3"/>
          </p:nvPr>
        </p:nvSpPr>
        <p:spPr>
          <a:xfrm>
            <a:off x="7237413" y="6168551"/>
            <a:ext cx="4114800" cy="190327"/>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pPr rtl="0"/>
            <a:r>
              <a:rPr lang="en-GB" noProof="0" dirty="0"/>
              <a:t>ADD A FOOTER</a:t>
            </a:r>
          </a:p>
        </p:txBody>
      </p:sp>
      <p:sp>
        <p:nvSpPr>
          <p:cNvPr id="6" name="Slide Number Placeholder 5">
            <a:extLst>
              <a:ext uri="{FF2B5EF4-FFF2-40B4-BE49-F238E27FC236}">
                <a16:creationId xmlns:a16="http://schemas.microsoft.com/office/drawing/2014/main" id="{869E6012-FDCC-451A-96F6-5645ABEB8D87}"/>
              </a:ext>
            </a:extLst>
          </p:cNvPr>
          <p:cNvSpPr>
            <a:spLocks noGrp="1"/>
          </p:cNvSpPr>
          <p:nvPr>
            <p:ph type="sldNum" sz="quarter" idx="4"/>
          </p:nvPr>
        </p:nvSpPr>
        <p:spPr>
          <a:xfrm>
            <a:off x="838200" y="6155851"/>
            <a:ext cx="457200" cy="184317"/>
          </a:xfrm>
          <a:prstGeom prst="rect">
            <a:avLst/>
          </a:prstGeom>
        </p:spPr>
        <p:txBody>
          <a:bodyPr vert="horz" lIns="0" tIns="0" rIns="0" bIns="0" rtlCol="0" anchor="b" anchorCtr="0"/>
          <a:lstStyle>
            <a:lvl1pPr algn="l">
              <a:defRPr sz="1000">
                <a:solidFill>
                  <a:schemeClr val="bg1">
                    <a:lumMod val="85000"/>
                    <a:alpha val="60000"/>
                  </a:schemeClr>
                </a:solidFill>
              </a:defRPr>
            </a:lvl1pPr>
          </a:lstStyle>
          <a:p>
            <a:pPr rtl="0"/>
            <a:fld id="{4950F5D8-22E1-4015-8661-E5B1FD28C2DE}" type="slidenum">
              <a:rPr lang="en-GB" noProof="0" smtClean="0"/>
              <a:pPr/>
              <a:t>‹#›</a:t>
            </a:fld>
            <a:endParaRPr lang="en-GB" noProof="0" dirty="0"/>
          </a:p>
        </p:txBody>
      </p:sp>
    </p:spTree>
    <p:extLst>
      <p:ext uri="{BB962C8B-B14F-4D97-AF65-F5344CB8AC3E}">
        <p14:creationId xmlns:p14="http://schemas.microsoft.com/office/powerpoint/2010/main" val="1640454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54" r:id="rId6"/>
    <p:sldLayoutId id="2147483661" r:id="rId7"/>
    <p:sldLayoutId id="2147483662" r:id="rId8"/>
    <p:sldLayoutId id="2147483663" r:id="rId9"/>
    <p:sldLayoutId id="2147483664" r:id="rId10"/>
    <p:sldLayoutId id="2147483665" r:id="rId11"/>
    <p:sldLayoutId id="2147483667" r:id="rId12"/>
    <p:sldLayoutId id="2147483666" r:id="rId13"/>
    <p:sldLayoutId id="2147483668" r:id="rId14"/>
    <p:sldLayoutId id="2147483669" r:id="rId15"/>
    <p:sldLayoutId id="2147483670" r:id="rId16"/>
    <p:sldLayoutId id="2147483671" r:id="rId17"/>
    <p:sldLayoutId id="2147483672" r:id="rId18"/>
    <p:sldLayoutId id="2147483673" r:id="rId19"/>
    <p:sldLayoutId id="2147483674" r:id="rId20"/>
    <p:sldLayoutId id="2147483677" r:id="rId21"/>
    <p:sldLayoutId id="2147483676" r:id="rId22"/>
    <p:sldLayoutId id="2147483678" r:id="rId23"/>
    <p:sldLayoutId id="2147483679" r:id="rId24"/>
    <p:sldLayoutId id="2147483680" r:id="rId25"/>
    <p:sldLayoutId id="2147483681" r:id="rId26"/>
    <p:sldLayoutId id="2147483684" r:id="rId27"/>
    <p:sldLayoutId id="2147483685" r:id="rId28"/>
    <p:sldLayoutId id="2147483686" r:id="rId29"/>
    <p:sldLayoutId id="2147483687" r:id="rId30"/>
    <p:sldLayoutId id="2147483688" r:id="rId31"/>
    <p:sldLayoutId id="2147483691" r:id="rId32"/>
    <p:sldLayoutId id="2147483692" r:id="rId33"/>
    <p:sldLayoutId id="2147483689" r:id="rId34"/>
    <p:sldLayoutId id="2147483690" r:id="rId35"/>
    <p:sldLayoutId id="2147483655" r:id="rId36"/>
    <p:sldLayoutId id="2147483683" r:id="rId37"/>
  </p:sldLayoutIdLst>
  <p:hf hdr="0"/>
  <p:txStyles>
    <p:title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51" userDrawn="1">
          <p15:clr>
            <a:srgbClr val="F26B43"/>
          </p15:clr>
        </p15:guide>
        <p15:guide id="3" pos="529"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ADA7-71A1-44A8-81BF-1B6CACFB7577}"/>
              </a:ext>
            </a:extLst>
          </p:cNvPr>
          <p:cNvSpPr>
            <a:spLocks noGrp="1"/>
          </p:cNvSpPr>
          <p:nvPr>
            <p:ph type="ctrTitle"/>
          </p:nvPr>
        </p:nvSpPr>
        <p:spPr>
          <a:xfrm>
            <a:off x="1915115" y="2612457"/>
            <a:ext cx="8360182" cy="1633085"/>
          </a:xfrm>
        </p:spPr>
        <p:txBody>
          <a:bodyPr rtlCol="0">
            <a:noAutofit/>
          </a:bodyPr>
          <a:lstStyle/>
          <a:p>
            <a:pPr rtl="0"/>
            <a:r>
              <a:rPr lang="en-GB" sz="4800" dirty="0"/>
              <a:t>ROBOTICS(MEM720) PROJECT PRESENTATION</a:t>
            </a:r>
          </a:p>
        </p:txBody>
      </p:sp>
      <p:sp>
        <p:nvSpPr>
          <p:cNvPr id="3" name="Subtitle 2">
            <a:extLst>
              <a:ext uri="{FF2B5EF4-FFF2-40B4-BE49-F238E27FC236}">
                <a16:creationId xmlns:a16="http://schemas.microsoft.com/office/drawing/2014/main" id="{977C4633-7458-4F99-83F4-CB5107BC263B}"/>
              </a:ext>
            </a:extLst>
          </p:cNvPr>
          <p:cNvSpPr>
            <a:spLocks noGrp="1"/>
          </p:cNvSpPr>
          <p:nvPr>
            <p:ph type="subTitle" idx="1"/>
          </p:nvPr>
        </p:nvSpPr>
        <p:spPr>
          <a:xfrm>
            <a:off x="2867043" y="4624262"/>
            <a:ext cx="6155987" cy="827197"/>
          </a:xfrm>
        </p:spPr>
        <p:txBody>
          <a:bodyPr rtlCol="0">
            <a:normAutofit fontScale="77500" lnSpcReduction="20000"/>
          </a:bodyPr>
          <a:lstStyle/>
          <a:p>
            <a:pPr marL="12700" marR="5080">
              <a:lnSpc>
                <a:spcPct val="118500"/>
              </a:lnSpc>
              <a:spcBef>
                <a:spcPts val="90"/>
              </a:spcBef>
            </a:pPr>
            <a:r>
              <a:rPr lang="fi-FI" sz="2800" dirty="0">
                <a:solidFill>
                  <a:schemeClr val="bg1"/>
                </a:solidFill>
                <a:latin typeface="Aptos Display" panose="020B0004020202020204" pitchFamily="34" charset="0"/>
                <a:cs typeface="Trebuchet MS"/>
              </a:rPr>
              <a:t>MUSTAFA</a:t>
            </a:r>
            <a:r>
              <a:rPr lang="fi-FI" sz="2800" spc="-10" dirty="0">
                <a:solidFill>
                  <a:schemeClr val="bg1"/>
                </a:solidFill>
                <a:latin typeface="Aptos Display" panose="020B0004020202020204" pitchFamily="34" charset="0"/>
                <a:cs typeface="Trebuchet MS"/>
              </a:rPr>
              <a:t> </a:t>
            </a:r>
            <a:r>
              <a:rPr lang="fi-FI" sz="2800" spc="-20" dirty="0">
                <a:solidFill>
                  <a:schemeClr val="bg1"/>
                </a:solidFill>
                <a:latin typeface="Aptos Display" panose="020B0004020202020204" pitchFamily="34" charset="0"/>
                <a:cs typeface="Trebuchet MS"/>
              </a:rPr>
              <a:t>USTA </a:t>
            </a:r>
            <a:endParaRPr lang="tr-TR" sz="2800" spc="-20" dirty="0">
              <a:solidFill>
                <a:schemeClr val="bg1"/>
              </a:solidFill>
              <a:latin typeface="Aptos Display" panose="020B0004020202020204" pitchFamily="34" charset="0"/>
              <a:cs typeface="Trebuchet MS"/>
            </a:endParaRPr>
          </a:p>
          <a:p>
            <a:pPr marL="12700" marR="5080">
              <a:lnSpc>
                <a:spcPct val="118500"/>
              </a:lnSpc>
              <a:spcBef>
                <a:spcPts val="90"/>
              </a:spcBef>
            </a:pPr>
            <a:r>
              <a:rPr lang="fi-FI" sz="2800" spc="-10" dirty="0">
                <a:solidFill>
                  <a:schemeClr val="bg1"/>
                </a:solidFill>
                <a:latin typeface="Aptos Display" panose="020B0004020202020204" pitchFamily="34" charset="0"/>
                <a:cs typeface="Trebuchet MS"/>
              </a:rPr>
              <a:t>200313004</a:t>
            </a:r>
          </a:p>
        </p:txBody>
      </p:sp>
      <p:pic>
        <p:nvPicPr>
          <p:cNvPr id="9" name="Picture 8" descr="A black and white logo&#10;&#10;Description automatically generated">
            <a:extLst>
              <a:ext uri="{FF2B5EF4-FFF2-40B4-BE49-F238E27FC236}">
                <a16:creationId xmlns:a16="http://schemas.microsoft.com/office/drawing/2014/main" id="{56889826-D3A1-7D70-ADF9-681FFB372693}"/>
              </a:ext>
            </a:extLst>
          </p:cNvPr>
          <p:cNvPicPr>
            <a:picLocks noChangeAspect="1"/>
          </p:cNvPicPr>
          <p:nvPr/>
        </p:nvPicPr>
        <p:blipFill>
          <a:blip r:embed="rId3"/>
          <a:stretch>
            <a:fillRect/>
          </a:stretch>
        </p:blipFill>
        <p:spPr>
          <a:xfrm>
            <a:off x="9023030" y="377533"/>
            <a:ext cx="2625459" cy="1721431"/>
          </a:xfrm>
          <a:prstGeom prst="rect">
            <a:avLst/>
          </a:prstGeom>
        </p:spPr>
      </p:pic>
    </p:spTree>
    <p:extLst>
      <p:ext uri="{BB962C8B-B14F-4D97-AF65-F5344CB8AC3E}">
        <p14:creationId xmlns:p14="http://schemas.microsoft.com/office/powerpoint/2010/main" val="992262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911789-AE7B-ACE4-4AED-3E89C1E58036}"/>
              </a:ext>
            </a:extLst>
          </p:cNvPr>
          <p:cNvSpPr txBox="1"/>
          <p:nvPr/>
        </p:nvSpPr>
        <p:spPr>
          <a:xfrm>
            <a:off x="6928525" y="330164"/>
            <a:ext cx="6094378" cy="523220"/>
          </a:xfrm>
          <a:prstGeom prst="rect">
            <a:avLst/>
          </a:prstGeom>
          <a:noFill/>
        </p:spPr>
        <p:txBody>
          <a:bodyPr wrap="square">
            <a:spAutoFit/>
          </a:bodyPr>
          <a:lstStyle/>
          <a:p>
            <a:r>
              <a:rPr lang="tr-TR" sz="2800" b="1">
                <a:solidFill>
                  <a:schemeClr val="tx2">
                    <a:lumMod val="60000"/>
                    <a:lumOff val="40000"/>
                  </a:schemeClr>
                </a:solidFill>
                <a:latin typeface="Aptos Display" panose="020B0004020202020204" pitchFamily="34" charset="0"/>
              </a:rPr>
              <a:t>Industrial Automation System</a:t>
            </a:r>
            <a:endParaRPr lang="en-GB" sz="2800" dirty="0">
              <a:solidFill>
                <a:schemeClr val="tx2">
                  <a:lumMod val="60000"/>
                  <a:lumOff val="40000"/>
                </a:schemeClr>
              </a:solidFill>
            </a:endParaRPr>
          </a:p>
        </p:txBody>
      </p:sp>
      <p:sp>
        <p:nvSpPr>
          <p:cNvPr id="9" name="object 8">
            <a:extLst>
              <a:ext uri="{FF2B5EF4-FFF2-40B4-BE49-F238E27FC236}">
                <a16:creationId xmlns:a16="http://schemas.microsoft.com/office/drawing/2014/main" id="{9B46AAD1-E8E5-8391-6C01-90C68D96DA43}"/>
              </a:ext>
            </a:extLst>
          </p:cNvPr>
          <p:cNvSpPr txBox="1"/>
          <p:nvPr/>
        </p:nvSpPr>
        <p:spPr>
          <a:xfrm>
            <a:off x="136037" y="396532"/>
            <a:ext cx="6537137" cy="6513450"/>
          </a:xfrm>
          <a:prstGeom prst="rect">
            <a:avLst/>
          </a:prstGeom>
        </p:spPr>
        <p:txBody>
          <a:bodyPr vert="horz" wrap="square" lIns="0" tIns="12065" rIns="0" bIns="0" rtlCol="0">
            <a:spAutoFit/>
          </a:bodyPr>
          <a:lstStyle/>
          <a:p>
            <a:pPr marL="12700" marR="5080">
              <a:lnSpc>
                <a:spcPct val="117400"/>
              </a:lnSpc>
              <a:spcBef>
                <a:spcPts val="95"/>
              </a:spcBef>
            </a:pPr>
            <a:r>
              <a:rPr lang="tr-TR" sz="2000" b="1" spc="50">
                <a:latin typeface="Aptos Display" panose="020B0004020202020204" pitchFamily="34" charset="0"/>
                <a:cs typeface="Trebuchet MS"/>
              </a:rPr>
              <a:t> </a:t>
            </a:r>
            <a:r>
              <a:rPr lang="en-US" sz="2000" b="1" spc="50">
                <a:latin typeface="Aptos Display" panose="020B0004020202020204" pitchFamily="34" charset="0"/>
                <a:cs typeface="Trebuchet MS"/>
              </a:rPr>
              <a:t>Automation systems are an important technology in modern industries aiming to increase productivity by reducing labor. In this project, an automation system is designed in which a conveyor belt system and a robot arm are integrated. The project is based on detecting and classifying products of different sizes and performing appropriate operations. The system is a mechatronic application where sensors, microcontrollers and robotic elements are used together.</a:t>
            </a:r>
            <a:endParaRPr lang="tr-TR" sz="2000" b="1" spc="50">
              <a:latin typeface="Aptos Display" panose="020B0004020202020204" pitchFamily="34" charset="0"/>
              <a:cs typeface="Trebuchet MS"/>
            </a:endParaRPr>
          </a:p>
          <a:p>
            <a:pPr marL="12700" marR="5080">
              <a:lnSpc>
                <a:spcPct val="117400"/>
              </a:lnSpc>
              <a:spcBef>
                <a:spcPts val="95"/>
              </a:spcBef>
            </a:pPr>
            <a:endParaRPr lang="tr-TR" sz="2000" b="1" spc="50">
              <a:latin typeface="Aptos Display" panose="020B0004020202020204" pitchFamily="34" charset="0"/>
              <a:cs typeface="Trebuchet MS"/>
            </a:endParaRPr>
          </a:p>
          <a:p>
            <a:pPr marL="12700" marR="5080">
              <a:lnSpc>
                <a:spcPct val="117400"/>
              </a:lnSpc>
              <a:spcBef>
                <a:spcPts val="95"/>
              </a:spcBef>
            </a:pPr>
            <a:r>
              <a:rPr lang="tr-TR" sz="2000" b="1" spc="50">
                <a:latin typeface="Aptos Display" panose="020B0004020202020204" pitchFamily="34" charset="0"/>
                <a:cs typeface="Trebuchet MS"/>
              </a:rPr>
              <a:t> </a:t>
            </a:r>
            <a:r>
              <a:rPr lang="en-US" sz="2000" b="1" spc="50">
                <a:latin typeface="Aptos Display" panose="020B0004020202020204" pitchFamily="34" charset="0"/>
                <a:cs typeface="Trebuchet MS"/>
              </a:rPr>
              <a:t>The main objective of this project is to automatically detect the dimensions of the products being transported on the conveyor belt and to guide them with robotic operations within the framework of an appropriate scenario. Thus, it is aimed to minimize human intervention by automating product classification, quality control and handling processes in production lines.</a:t>
            </a:r>
          </a:p>
          <a:p>
            <a:pPr marL="12700" marR="5080">
              <a:lnSpc>
                <a:spcPct val="117400"/>
              </a:lnSpc>
              <a:spcBef>
                <a:spcPts val="95"/>
              </a:spcBef>
            </a:pPr>
            <a:endParaRPr lang="en-US" sz="2000" b="1" spc="50" dirty="0">
              <a:latin typeface="Aptos Display" panose="020B0004020202020204" pitchFamily="34" charset="0"/>
              <a:cs typeface="Trebuchet MS"/>
            </a:endParaRPr>
          </a:p>
        </p:txBody>
      </p:sp>
      <p:pic>
        <p:nvPicPr>
          <p:cNvPr id="18" name="object 5">
            <a:extLst>
              <a:ext uri="{FF2B5EF4-FFF2-40B4-BE49-F238E27FC236}">
                <a16:creationId xmlns:a16="http://schemas.microsoft.com/office/drawing/2014/main" id="{D1711998-463D-E6C2-017C-02210CC0B8F1}"/>
              </a:ext>
            </a:extLst>
          </p:cNvPr>
          <p:cNvPicPr/>
          <p:nvPr/>
        </p:nvPicPr>
        <p:blipFill>
          <a:blip r:embed="rId3" cstate="print"/>
          <a:stretch>
            <a:fillRect/>
          </a:stretch>
        </p:blipFill>
        <p:spPr>
          <a:xfrm>
            <a:off x="7382494" y="2453640"/>
            <a:ext cx="5186439" cy="4404360"/>
          </a:xfrm>
          <a:prstGeom prst="rect">
            <a:avLst/>
          </a:prstGeom>
        </p:spPr>
      </p:pic>
    </p:spTree>
    <p:extLst>
      <p:ext uri="{BB962C8B-B14F-4D97-AF65-F5344CB8AC3E}">
        <p14:creationId xmlns:p14="http://schemas.microsoft.com/office/powerpoint/2010/main" val="621616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1BD0-74CC-4C57-83FF-66D9D1584C1D}"/>
              </a:ext>
            </a:extLst>
          </p:cNvPr>
          <p:cNvSpPr>
            <a:spLocks noGrp="1"/>
          </p:cNvSpPr>
          <p:nvPr>
            <p:ph type="title"/>
          </p:nvPr>
        </p:nvSpPr>
        <p:spPr/>
        <p:txBody>
          <a:bodyPr rtlCol="0"/>
          <a:lstStyle/>
          <a:p>
            <a:pPr rtl="0"/>
            <a:r>
              <a:rPr lang="en-GB" dirty="0"/>
              <a:t>Divider</a:t>
            </a:r>
          </a:p>
        </p:txBody>
      </p:sp>
      <p:sp>
        <p:nvSpPr>
          <p:cNvPr id="5" name="Slide Number Placeholder 4">
            <a:extLst>
              <a:ext uri="{FF2B5EF4-FFF2-40B4-BE49-F238E27FC236}">
                <a16:creationId xmlns:a16="http://schemas.microsoft.com/office/drawing/2014/main" id="{7D387B3B-9EFB-4C33-8804-98CD961AA356}"/>
              </a:ext>
            </a:extLst>
          </p:cNvPr>
          <p:cNvSpPr>
            <a:spLocks noGrp="1"/>
          </p:cNvSpPr>
          <p:nvPr>
            <p:ph type="sldNum" sz="quarter" idx="12"/>
          </p:nvPr>
        </p:nvSpPr>
        <p:spPr/>
        <p:txBody>
          <a:bodyPr rtlCol="0"/>
          <a:lstStyle/>
          <a:p>
            <a:pPr rtl="0"/>
            <a:fld id="{4950F5D8-22E1-4015-8661-E5B1FD28C2DE}" type="slidenum">
              <a:rPr lang="en-GB" smtClean="0"/>
              <a:pPr rtl="0"/>
              <a:t>3</a:t>
            </a:fld>
            <a:endParaRPr lang="en-GB" dirty="0"/>
          </a:p>
        </p:txBody>
      </p:sp>
      <p:sp>
        <p:nvSpPr>
          <p:cNvPr id="3" name="Date Placeholder 2">
            <a:extLst>
              <a:ext uri="{FF2B5EF4-FFF2-40B4-BE49-F238E27FC236}">
                <a16:creationId xmlns:a16="http://schemas.microsoft.com/office/drawing/2014/main" id="{8CA2FB46-A9C1-4C9C-B6AD-FD1F4FE2A63B}"/>
              </a:ext>
            </a:extLst>
          </p:cNvPr>
          <p:cNvSpPr>
            <a:spLocks noGrp="1"/>
          </p:cNvSpPr>
          <p:nvPr>
            <p:ph type="dt" sz="half" idx="10"/>
          </p:nvPr>
        </p:nvSpPr>
        <p:spPr/>
        <p:txBody>
          <a:bodyPr rtlCol="0"/>
          <a:lstStyle/>
          <a:p>
            <a:pPr rtl="0"/>
            <a:fld id="{72DB0AC5-45F3-4D32-9A28-031787C22BAC}" type="datetime1">
              <a:rPr lang="en-GB" smtClean="0"/>
              <a:t>29/12/2024</a:t>
            </a:fld>
            <a:endParaRPr lang="en-GB" dirty="0"/>
          </a:p>
        </p:txBody>
      </p:sp>
      <p:pic>
        <p:nvPicPr>
          <p:cNvPr id="7" name="Picture 6">
            <a:extLst>
              <a:ext uri="{FF2B5EF4-FFF2-40B4-BE49-F238E27FC236}">
                <a16:creationId xmlns:a16="http://schemas.microsoft.com/office/drawing/2014/main" id="{D33688B3-0AE4-870B-3878-7D412D9D9CDF}"/>
              </a:ext>
            </a:extLst>
          </p:cNvPr>
          <p:cNvPicPr>
            <a:picLocks noChangeAspect="1"/>
          </p:cNvPicPr>
          <p:nvPr/>
        </p:nvPicPr>
        <p:blipFill>
          <a:blip r:embed="rId3"/>
          <a:stretch>
            <a:fillRect/>
          </a:stretch>
        </p:blipFill>
        <p:spPr>
          <a:xfrm>
            <a:off x="2171700" y="956104"/>
            <a:ext cx="7848600" cy="5625684"/>
          </a:xfrm>
          <a:prstGeom prst="rect">
            <a:avLst/>
          </a:prstGeom>
          <a:ln>
            <a:noFill/>
          </a:ln>
          <a:effectLst>
            <a:softEdge rad="112500"/>
          </a:effectLst>
        </p:spPr>
      </p:pic>
      <p:sp>
        <p:nvSpPr>
          <p:cNvPr id="11" name="TextBox 10">
            <a:extLst>
              <a:ext uri="{FF2B5EF4-FFF2-40B4-BE49-F238E27FC236}">
                <a16:creationId xmlns:a16="http://schemas.microsoft.com/office/drawing/2014/main" id="{1492236B-A05F-0873-9D70-CFB1D8001547}"/>
              </a:ext>
            </a:extLst>
          </p:cNvPr>
          <p:cNvSpPr txBox="1"/>
          <p:nvPr/>
        </p:nvSpPr>
        <p:spPr>
          <a:xfrm>
            <a:off x="3467100" y="368126"/>
            <a:ext cx="6096000" cy="523220"/>
          </a:xfrm>
          <a:prstGeom prst="rect">
            <a:avLst/>
          </a:prstGeom>
          <a:noFill/>
        </p:spPr>
        <p:txBody>
          <a:bodyPr wrap="square">
            <a:spAutoFit/>
          </a:bodyPr>
          <a:lstStyle/>
          <a:p>
            <a:r>
              <a:rPr lang="tr-TR" sz="2800" b="1" dirty="0">
                <a:solidFill>
                  <a:schemeClr val="bg1"/>
                </a:solidFill>
                <a:latin typeface="Aptos Display" panose="020B0004020202020204" pitchFamily="34" charset="0"/>
              </a:rPr>
              <a:t>Operating Algorithm of System</a:t>
            </a:r>
            <a:endParaRPr lang="en-GB" sz="2800" dirty="0">
              <a:solidFill>
                <a:schemeClr val="bg1"/>
              </a:solidFill>
            </a:endParaRPr>
          </a:p>
        </p:txBody>
      </p:sp>
    </p:spTree>
    <p:extLst>
      <p:ext uri="{BB962C8B-B14F-4D97-AF65-F5344CB8AC3E}">
        <p14:creationId xmlns:p14="http://schemas.microsoft.com/office/powerpoint/2010/main" val="678545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2AE0B35-19FF-4775-9AF8-8F3C834A183B}"/>
              </a:ext>
            </a:extLst>
          </p:cNvPr>
          <p:cNvSpPr>
            <a:spLocks noGrp="1"/>
          </p:cNvSpPr>
          <p:nvPr>
            <p:ph type="sldNum" sz="quarter" idx="12"/>
          </p:nvPr>
        </p:nvSpPr>
        <p:spPr/>
        <p:txBody>
          <a:bodyPr rtlCol="0"/>
          <a:lstStyle/>
          <a:p>
            <a:pPr rtl="0"/>
            <a:fld id="{4950F5D8-22E1-4015-8661-E5B1FD28C2DE}" type="slidenum">
              <a:rPr lang="en-GB" smtClean="0"/>
              <a:pPr rtl="0"/>
              <a:t>4</a:t>
            </a:fld>
            <a:endParaRPr lang="en-GB" dirty="0"/>
          </a:p>
        </p:txBody>
      </p:sp>
      <p:sp>
        <p:nvSpPr>
          <p:cNvPr id="5" name="Date Placeholder 4">
            <a:extLst>
              <a:ext uri="{FF2B5EF4-FFF2-40B4-BE49-F238E27FC236}">
                <a16:creationId xmlns:a16="http://schemas.microsoft.com/office/drawing/2014/main" id="{89EF1FB9-B16B-4B0E-B1C6-ACB21972CF14}"/>
              </a:ext>
            </a:extLst>
          </p:cNvPr>
          <p:cNvSpPr>
            <a:spLocks noGrp="1"/>
          </p:cNvSpPr>
          <p:nvPr>
            <p:ph type="dt" sz="half" idx="10"/>
          </p:nvPr>
        </p:nvSpPr>
        <p:spPr/>
        <p:txBody>
          <a:bodyPr rtlCol="0"/>
          <a:lstStyle/>
          <a:p>
            <a:pPr rtl="0"/>
            <a:fld id="{79F7B5F3-4828-4F6B-BC5F-D6E87BA81172}" type="datetime1">
              <a:rPr lang="en-GB" smtClean="0"/>
              <a:t>29/12/2024</a:t>
            </a:fld>
            <a:endParaRPr lang="en-GB" dirty="0"/>
          </a:p>
        </p:txBody>
      </p:sp>
      <p:sp>
        <p:nvSpPr>
          <p:cNvPr id="8" name="TextBox 7">
            <a:extLst>
              <a:ext uri="{FF2B5EF4-FFF2-40B4-BE49-F238E27FC236}">
                <a16:creationId xmlns:a16="http://schemas.microsoft.com/office/drawing/2014/main" id="{169E6286-5D42-B519-D17B-E8AAC98BB77B}"/>
              </a:ext>
            </a:extLst>
          </p:cNvPr>
          <p:cNvSpPr txBox="1"/>
          <p:nvPr/>
        </p:nvSpPr>
        <p:spPr>
          <a:xfrm>
            <a:off x="838200" y="405825"/>
            <a:ext cx="6096000" cy="584775"/>
          </a:xfrm>
          <a:prstGeom prst="rect">
            <a:avLst/>
          </a:prstGeom>
          <a:noFill/>
        </p:spPr>
        <p:txBody>
          <a:bodyPr wrap="square">
            <a:spAutoFit/>
          </a:bodyPr>
          <a:lstStyle/>
          <a:p>
            <a:r>
              <a:rPr lang="tr-TR" sz="3200" b="1" dirty="0">
                <a:solidFill>
                  <a:schemeClr val="bg1"/>
                </a:solidFill>
              </a:rPr>
              <a:t> Materials Used</a:t>
            </a:r>
            <a:endParaRPr lang="en-GB" sz="3200" dirty="0">
              <a:solidFill>
                <a:schemeClr val="bg1"/>
              </a:solidFill>
            </a:endParaRPr>
          </a:p>
        </p:txBody>
      </p:sp>
      <p:pic>
        <p:nvPicPr>
          <p:cNvPr id="12" name="Picture 11" descr="A green circuit board with a black knob and wires&#10;&#10;Description automatically generated">
            <a:extLst>
              <a:ext uri="{FF2B5EF4-FFF2-40B4-BE49-F238E27FC236}">
                <a16:creationId xmlns:a16="http://schemas.microsoft.com/office/drawing/2014/main" id="{7DB3EE98-C3C2-4819-865C-CF0AE7428967}"/>
              </a:ext>
            </a:extLst>
          </p:cNvPr>
          <p:cNvPicPr>
            <a:picLocks noChangeAspect="1"/>
          </p:cNvPicPr>
          <p:nvPr/>
        </p:nvPicPr>
        <p:blipFill>
          <a:blip r:embed="rId3"/>
          <a:srcRect l="30889" t="25122" r="35333" b="10906"/>
          <a:stretch/>
        </p:blipFill>
        <p:spPr>
          <a:xfrm rot="5400000">
            <a:off x="943091" y="1253172"/>
            <a:ext cx="3188738" cy="33985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3" name="TextBox 12">
            <a:extLst>
              <a:ext uri="{FF2B5EF4-FFF2-40B4-BE49-F238E27FC236}">
                <a16:creationId xmlns:a16="http://schemas.microsoft.com/office/drawing/2014/main" id="{A4C6C686-BC15-6625-9749-1295B203F95F}"/>
              </a:ext>
            </a:extLst>
          </p:cNvPr>
          <p:cNvSpPr txBox="1"/>
          <p:nvPr/>
        </p:nvSpPr>
        <p:spPr>
          <a:xfrm>
            <a:off x="1066800" y="4546801"/>
            <a:ext cx="2468881" cy="369332"/>
          </a:xfrm>
          <a:prstGeom prst="rect">
            <a:avLst/>
          </a:prstGeom>
          <a:noFill/>
        </p:spPr>
        <p:txBody>
          <a:bodyPr wrap="square" rtlCol="0">
            <a:spAutoFit/>
          </a:bodyPr>
          <a:lstStyle/>
          <a:p>
            <a:r>
              <a:rPr lang="tr-TR" dirty="0">
                <a:solidFill>
                  <a:schemeClr val="bg1"/>
                </a:solidFill>
              </a:rPr>
              <a:t>Mt 80 Optic Sensor</a:t>
            </a:r>
            <a:endParaRPr lang="en-GB" dirty="0">
              <a:solidFill>
                <a:schemeClr val="bg1"/>
              </a:solidFill>
            </a:endParaRPr>
          </a:p>
        </p:txBody>
      </p:sp>
      <p:pic>
        <p:nvPicPr>
          <p:cNvPr id="15" name="Picture 14">
            <a:extLst>
              <a:ext uri="{FF2B5EF4-FFF2-40B4-BE49-F238E27FC236}">
                <a16:creationId xmlns:a16="http://schemas.microsoft.com/office/drawing/2014/main" id="{06939E97-90BF-ADC2-73B5-CB82D0FDB81B}"/>
              </a:ext>
            </a:extLst>
          </p:cNvPr>
          <p:cNvPicPr>
            <a:picLocks noChangeAspect="1"/>
          </p:cNvPicPr>
          <p:nvPr/>
        </p:nvPicPr>
        <p:blipFill>
          <a:blip r:embed="rId4"/>
          <a:stretch>
            <a:fillRect/>
          </a:stretch>
        </p:blipFill>
        <p:spPr>
          <a:xfrm>
            <a:off x="4430539" y="1358063"/>
            <a:ext cx="3875261" cy="318873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6" name="TextBox 15">
            <a:extLst>
              <a:ext uri="{FF2B5EF4-FFF2-40B4-BE49-F238E27FC236}">
                <a16:creationId xmlns:a16="http://schemas.microsoft.com/office/drawing/2014/main" id="{DFD68447-7B23-834C-F10C-7FD84E94EAD4}"/>
              </a:ext>
            </a:extLst>
          </p:cNvPr>
          <p:cNvSpPr txBox="1"/>
          <p:nvPr/>
        </p:nvSpPr>
        <p:spPr>
          <a:xfrm>
            <a:off x="5133728" y="4546801"/>
            <a:ext cx="2468881" cy="369332"/>
          </a:xfrm>
          <a:prstGeom prst="rect">
            <a:avLst/>
          </a:prstGeom>
          <a:noFill/>
        </p:spPr>
        <p:txBody>
          <a:bodyPr wrap="square" rtlCol="0">
            <a:spAutoFit/>
          </a:bodyPr>
          <a:lstStyle/>
          <a:p>
            <a:r>
              <a:rPr lang="tr-TR" dirty="0">
                <a:solidFill>
                  <a:schemeClr val="bg1"/>
                </a:solidFill>
              </a:rPr>
              <a:t>Conveyor Band System</a:t>
            </a:r>
            <a:endParaRPr lang="en-GB" dirty="0">
              <a:solidFill>
                <a:schemeClr val="bg1"/>
              </a:solidFill>
            </a:endParaRPr>
          </a:p>
        </p:txBody>
      </p:sp>
      <p:pic>
        <p:nvPicPr>
          <p:cNvPr id="18" name="object 19">
            <a:extLst>
              <a:ext uri="{FF2B5EF4-FFF2-40B4-BE49-F238E27FC236}">
                <a16:creationId xmlns:a16="http://schemas.microsoft.com/office/drawing/2014/main" id="{8002ADEC-E751-D875-FBD4-A1D7823BEB4D}"/>
              </a:ext>
            </a:extLst>
          </p:cNvPr>
          <p:cNvPicPr/>
          <p:nvPr/>
        </p:nvPicPr>
        <p:blipFill>
          <a:blip r:embed="rId5" cstate="print"/>
          <a:stretch>
            <a:fillRect/>
          </a:stretch>
        </p:blipFill>
        <p:spPr>
          <a:xfrm>
            <a:off x="9200656" y="1251152"/>
            <a:ext cx="2038349" cy="329564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0" name="TextBox 19">
            <a:extLst>
              <a:ext uri="{FF2B5EF4-FFF2-40B4-BE49-F238E27FC236}">
                <a16:creationId xmlns:a16="http://schemas.microsoft.com/office/drawing/2014/main" id="{259F8A80-7288-FFAC-E129-73287CECDAE0}"/>
              </a:ext>
            </a:extLst>
          </p:cNvPr>
          <p:cNvSpPr txBox="1"/>
          <p:nvPr/>
        </p:nvSpPr>
        <p:spPr>
          <a:xfrm>
            <a:off x="9200656" y="4546801"/>
            <a:ext cx="2468881" cy="369332"/>
          </a:xfrm>
          <a:prstGeom prst="rect">
            <a:avLst/>
          </a:prstGeom>
          <a:noFill/>
        </p:spPr>
        <p:txBody>
          <a:bodyPr wrap="square" rtlCol="0">
            <a:spAutoFit/>
          </a:bodyPr>
          <a:lstStyle/>
          <a:p>
            <a:pPr algn="ctr"/>
            <a:r>
              <a:rPr lang="tr-TR" dirty="0">
                <a:solidFill>
                  <a:schemeClr val="bg1"/>
                </a:solidFill>
              </a:rPr>
              <a:t>Robotic Arm</a:t>
            </a:r>
            <a:endParaRPr lang="en-GB" dirty="0">
              <a:solidFill>
                <a:schemeClr val="bg1"/>
              </a:solidFill>
            </a:endParaRPr>
          </a:p>
        </p:txBody>
      </p:sp>
    </p:spTree>
    <p:extLst>
      <p:ext uri="{BB962C8B-B14F-4D97-AF65-F5344CB8AC3E}">
        <p14:creationId xmlns:p14="http://schemas.microsoft.com/office/powerpoint/2010/main" val="4036697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C665F-537D-4B74-92F8-96ED80122ADC}"/>
              </a:ext>
            </a:extLst>
          </p:cNvPr>
          <p:cNvSpPr>
            <a:spLocks noGrp="1"/>
          </p:cNvSpPr>
          <p:nvPr>
            <p:ph type="title"/>
          </p:nvPr>
        </p:nvSpPr>
        <p:spPr>
          <a:xfrm>
            <a:off x="838200" y="880001"/>
            <a:ext cx="4585780" cy="1091078"/>
          </a:xfrm>
        </p:spPr>
        <p:txBody>
          <a:bodyPr rtlCol="0"/>
          <a:lstStyle/>
          <a:p>
            <a:pPr rtl="0"/>
            <a:r>
              <a:rPr lang="en-US" dirty="0"/>
              <a:t>Operation </a:t>
            </a:r>
            <a:r>
              <a:rPr lang="tr-TR" dirty="0"/>
              <a:t>V</a:t>
            </a:r>
            <a:r>
              <a:rPr lang="en-US" dirty="0" err="1"/>
              <a:t>ideo</a:t>
            </a:r>
            <a:r>
              <a:rPr lang="en-US" dirty="0"/>
              <a:t> of </a:t>
            </a:r>
            <a:r>
              <a:rPr lang="tr-TR" dirty="0"/>
              <a:t>T</a:t>
            </a:r>
            <a:r>
              <a:rPr lang="en-US" dirty="0"/>
              <a:t>he </a:t>
            </a:r>
            <a:r>
              <a:rPr lang="tr-TR" dirty="0"/>
              <a:t>S</a:t>
            </a:r>
            <a:r>
              <a:rPr lang="en-US" dirty="0" err="1"/>
              <a:t>ystem</a:t>
            </a:r>
            <a:endParaRPr lang="en-GB" dirty="0"/>
          </a:p>
        </p:txBody>
      </p:sp>
      <p:sp>
        <p:nvSpPr>
          <p:cNvPr id="6" name="Slide Number Placeholder 5">
            <a:extLst>
              <a:ext uri="{FF2B5EF4-FFF2-40B4-BE49-F238E27FC236}">
                <a16:creationId xmlns:a16="http://schemas.microsoft.com/office/drawing/2014/main" id="{4BE192BF-F3A7-4D6F-9228-FC825EC15ED3}"/>
              </a:ext>
            </a:extLst>
          </p:cNvPr>
          <p:cNvSpPr>
            <a:spLocks noGrp="1"/>
          </p:cNvSpPr>
          <p:nvPr>
            <p:ph type="sldNum" sz="quarter" idx="12"/>
          </p:nvPr>
        </p:nvSpPr>
        <p:spPr/>
        <p:txBody>
          <a:bodyPr rtlCol="0"/>
          <a:lstStyle/>
          <a:p>
            <a:pPr rtl="0"/>
            <a:fld id="{4950F5D8-22E1-4015-8661-E5B1FD28C2DE}" type="slidenum">
              <a:rPr lang="en-GB" smtClean="0"/>
              <a:pPr rtl="0"/>
              <a:t>5</a:t>
            </a:fld>
            <a:endParaRPr lang="en-GB" dirty="0"/>
          </a:p>
        </p:txBody>
      </p:sp>
      <p:sp>
        <p:nvSpPr>
          <p:cNvPr id="4" name="Date Placeholder 3">
            <a:extLst>
              <a:ext uri="{FF2B5EF4-FFF2-40B4-BE49-F238E27FC236}">
                <a16:creationId xmlns:a16="http://schemas.microsoft.com/office/drawing/2014/main" id="{EBDE8417-3B40-4421-8C0C-E812952C4D17}"/>
              </a:ext>
            </a:extLst>
          </p:cNvPr>
          <p:cNvSpPr>
            <a:spLocks noGrp="1"/>
          </p:cNvSpPr>
          <p:nvPr>
            <p:ph type="dt" sz="half" idx="10"/>
          </p:nvPr>
        </p:nvSpPr>
        <p:spPr/>
        <p:txBody>
          <a:bodyPr rtlCol="0"/>
          <a:lstStyle/>
          <a:p>
            <a:pPr rtl="0"/>
            <a:fld id="{06161BE1-137D-4B1D-91B7-34526E1508B6}" type="datetime1">
              <a:rPr lang="en-GB" smtClean="0"/>
              <a:t>29/12/2024</a:t>
            </a:fld>
            <a:endParaRPr lang="en-GB" dirty="0"/>
          </a:p>
        </p:txBody>
      </p:sp>
      <p:pic>
        <p:nvPicPr>
          <p:cNvPr id="7" name="robotik videosu">
            <a:hlinkClick r:id="" action="ppaction://media"/>
            <a:extLst>
              <a:ext uri="{FF2B5EF4-FFF2-40B4-BE49-F238E27FC236}">
                <a16:creationId xmlns:a16="http://schemas.microsoft.com/office/drawing/2014/main" id="{778DB9F7-AF69-55B2-765D-F170409C29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66013" y="175418"/>
            <a:ext cx="3657600" cy="6507163"/>
          </a:xfrm>
          <a:prstGeom prst="rect">
            <a:avLst/>
          </a:prstGeom>
        </p:spPr>
      </p:pic>
      <p:sp>
        <p:nvSpPr>
          <p:cNvPr id="11" name="TextBox 10">
            <a:extLst>
              <a:ext uri="{FF2B5EF4-FFF2-40B4-BE49-F238E27FC236}">
                <a16:creationId xmlns:a16="http://schemas.microsoft.com/office/drawing/2014/main" id="{9CA4C068-452A-8696-06ED-CCB5D6FE97E8}"/>
              </a:ext>
            </a:extLst>
          </p:cNvPr>
          <p:cNvSpPr txBox="1"/>
          <p:nvPr/>
        </p:nvSpPr>
        <p:spPr>
          <a:xfrm>
            <a:off x="348997" y="2195575"/>
            <a:ext cx="6096000" cy="4093428"/>
          </a:xfrm>
          <a:prstGeom prst="rect">
            <a:avLst/>
          </a:prstGeom>
          <a:noFill/>
        </p:spPr>
        <p:txBody>
          <a:bodyPr wrap="square">
            <a:spAutoFit/>
          </a:bodyPr>
          <a:lstStyle/>
          <a:p>
            <a:r>
              <a:rPr lang="en-US" sz="2000" b="0" i="0" dirty="0">
                <a:solidFill>
                  <a:srgbClr val="F7F8FA"/>
                </a:solidFill>
                <a:effectLst/>
                <a:latin typeface="system-ui"/>
              </a:rPr>
              <a:t>The integrated assembly system features three different types of mountable components that are transported through the conveyor system in a complex, non-sequential order. The corresponding mounting station is positioned parallel to the conveyor line. Through an array of sophisticated sensors, the system performs real-time component identification and classification. Upon detection, the robotic system automatically executes the appropriate assembly sequence, matching each component with its corresponding mounting procedure. This automated workflow ensures precise and efficient assembly operations while maintaining consistent quality standards.</a:t>
            </a:r>
            <a:endParaRPr lang="en-GB" sz="2000" dirty="0"/>
          </a:p>
        </p:txBody>
      </p:sp>
    </p:spTree>
    <p:extLst>
      <p:ext uri="{BB962C8B-B14F-4D97-AF65-F5344CB8AC3E}">
        <p14:creationId xmlns:p14="http://schemas.microsoft.com/office/powerpoint/2010/main" val="217126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9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C04D-1EA2-4C38-90C9-4DC62E5AEF46}"/>
              </a:ext>
            </a:extLst>
          </p:cNvPr>
          <p:cNvSpPr>
            <a:spLocks noGrp="1"/>
          </p:cNvSpPr>
          <p:nvPr>
            <p:ph type="title"/>
          </p:nvPr>
        </p:nvSpPr>
        <p:spPr>
          <a:xfrm>
            <a:off x="839258" y="584168"/>
            <a:ext cx="4585780" cy="1091078"/>
          </a:xfrm>
        </p:spPr>
        <p:txBody>
          <a:bodyPr rtlCol="0"/>
          <a:lstStyle/>
          <a:p>
            <a:pPr rtl="0"/>
            <a:r>
              <a:rPr lang="en-GB" dirty="0"/>
              <a:t>Thank you!</a:t>
            </a:r>
          </a:p>
        </p:txBody>
      </p:sp>
      <p:sp>
        <p:nvSpPr>
          <p:cNvPr id="7" name="Text Placeholder 6">
            <a:extLst>
              <a:ext uri="{FF2B5EF4-FFF2-40B4-BE49-F238E27FC236}">
                <a16:creationId xmlns:a16="http://schemas.microsoft.com/office/drawing/2014/main" id="{35986A88-BFE8-4F5B-9B64-52CC8D2E807D}"/>
              </a:ext>
            </a:extLst>
          </p:cNvPr>
          <p:cNvSpPr>
            <a:spLocks noGrp="1"/>
          </p:cNvSpPr>
          <p:nvPr>
            <p:ph type="body" sz="quarter" idx="15"/>
          </p:nvPr>
        </p:nvSpPr>
        <p:spPr>
          <a:xfrm>
            <a:off x="874310" y="2607348"/>
            <a:ext cx="4586288" cy="509472"/>
          </a:xfrm>
        </p:spPr>
        <p:txBody>
          <a:bodyPr rtlCol="0"/>
          <a:lstStyle/>
          <a:p>
            <a:pPr rtl="0"/>
            <a:r>
              <a:rPr lang="tr-TR" dirty="0"/>
              <a:t>Mustafa USTA</a:t>
            </a:r>
          </a:p>
          <a:p>
            <a:pPr rtl="0"/>
            <a:r>
              <a:rPr lang="tr-TR" sz="2800" dirty="0"/>
              <a:t>Batuhan Ural</a:t>
            </a:r>
            <a:endParaRPr lang="en-GB" sz="2800" dirty="0"/>
          </a:p>
        </p:txBody>
      </p:sp>
      <p:sp>
        <p:nvSpPr>
          <p:cNvPr id="5" name="Slide Number Placeholder 4">
            <a:extLst>
              <a:ext uri="{FF2B5EF4-FFF2-40B4-BE49-F238E27FC236}">
                <a16:creationId xmlns:a16="http://schemas.microsoft.com/office/drawing/2014/main" id="{62B3AD74-B3CB-4B9C-8EAC-07DF8026307A}"/>
              </a:ext>
            </a:extLst>
          </p:cNvPr>
          <p:cNvSpPr>
            <a:spLocks noGrp="1"/>
          </p:cNvSpPr>
          <p:nvPr>
            <p:ph type="sldNum" sz="quarter" idx="12"/>
          </p:nvPr>
        </p:nvSpPr>
        <p:spPr/>
        <p:txBody>
          <a:bodyPr rtlCol="0"/>
          <a:lstStyle/>
          <a:p>
            <a:pPr rtl="0"/>
            <a:fld id="{4950F5D8-22E1-4015-8661-E5B1FD28C2DE}" type="slidenum">
              <a:rPr lang="en-GB" smtClean="0"/>
              <a:t>6</a:t>
            </a:fld>
            <a:endParaRPr lang="en-GB" dirty="0"/>
          </a:p>
        </p:txBody>
      </p:sp>
      <p:sp>
        <p:nvSpPr>
          <p:cNvPr id="3" name="Date Placeholder 2">
            <a:extLst>
              <a:ext uri="{FF2B5EF4-FFF2-40B4-BE49-F238E27FC236}">
                <a16:creationId xmlns:a16="http://schemas.microsoft.com/office/drawing/2014/main" id="{8A4AF708-0F57-4D7F-96B7-64E674801E73}"/>
              </a:ext>
            </a:extLst>
          </p:cNvPr>
          <p:cNvSpPr>
            <a:spLocks noGrp="1"/>
          </p:cNvSpPr>
          <p:nvPr>
            <p:ph type="dt" sz="half" idx="10"/>
          </p:nvPr>
        </p:nvSpPr>
        <p:spPr/>
        <p:txBody>
          <a:bodyPr rtlCol="0"/>
          <a:lstStyle/>
          <a:p>
            <a:pPr rtl="0"/>
            <a:fld id="{ACD09EEB-D8CE-4A9D-8D99-68EFE76E04FA}" type="datetime1">
              <a:rPr lang="en-GB" smtClean="0"/>
              <a:t>29/12/2024</a:t>
            </a:fld>
            <a:endParaRPr lang="en-GB" dirty="0"/>
          </a:p>
        </p:txBody>
      </p:sp>
      <p:sp>
        <p:nvSpPr>
          <p:cNvPr id="19" name="Text Placeholder 18">
            <a:extLst>
              <a:ext uri="{FF2B5EF4-FFF2-40B4-BE49-F238E27FC236}">
                <a16:creationId xmlns:a16="http://schemas.microsoft.com/office/drawing/2014/main" id="{7545305F-FA3D-6207-8A01-646E0FEF6544}"/>
              </a:ext>
            </a:extLst>
          </p:cNvPr>
          <p:cNvSpPr>
            <a:spLocks noGrp="1"/>
          </p:cNvSpPr>
          <p:nvPr>
            <p:ph type="body" sz="quarter" idx="17"/>
          </p:nvPr>
        </p:nvSpPr>
        <p:spPr>
          <a:xfrm>
            <a:off x="874310" y="4048922"/>
            <a:ext cx="4586288" cy="290167"/>
          </a:xfrm>
        </p:spPr>
        <p:txBody>
          <a:bodyPr/>
          <a:lstStyle/>
          <a:p>
            <a:r>
              <a:rPr lang="tr-TR" dirty="0"/>
              <a:t>200313004</a:t>
            </a:r>
          </a:p>
          <a:p>
            <a:r>
              <a:rPr lang="tr-TR" sz="2000" dirty="0"/>
              <a:t>200313014</a:t>
            </a:r>
            <a:endParaRPr lang="en-GB" sz="2000" dirty="0"/>
          </a:p>
        </p:txBody>
      </p:sp>
      <p:pic>
        <p:nvPicPr>
          <p:cNvPr id="28" name="Picture 27" descr="A black and white logo&#10;&#10;Description automatically generated">
            <a:extLst>
              <a:ext uri="{FF2B5EF4-FFF2-40B4-BE49-F238E27FC236}">
                <a16:creationId xmlns:a16="http://schemas.microsoft.com/office/drawing/2014/main" id="{AA5FB5A3-6E50-3764-0C4A-BE7083B5DA3B}"/>
              </a:ext>
            </a:extLst>
          </p:cNvPr>
          <p:cNvPicPr>
            <a:picLocks noChangeAspect="1"/>
          </p:cNvPicPr>
          <p:nvPr/>
        </p:nvPicPr>
        <p:blipFill>
          <a:blip r:embed="rId3"/>
          <a:stretch>
            <a:fillRect/>
          </a:stretch>
        </p:blipFill>
        <p:spPr>
          <a:xfrm>
            <a:off x="7237413" y="1675246"/>
            <a:ext cx="4320822" cy="2833027"/>
          </a:xfrm>
          <a:prstGeom prst="rect">
            <a:avLst/>
          </a:prstGeom>
        </p:spPr>
      </p:pic>
    </p:spTree>
    <p:extLst>
      <p:ext uri="{BB962C8B-B14F-4D97-AF65-F5344CB8AC3E}">
        <p14:creationId xmlns:p14="http://schemas.microsoft.com/office/powerpoint/2010/main" val="1748073012"/>
      </p:ext>
    </p:extLst>
  </p:cSld>
  <p:clrMapOvr>
    <a:masterClrMapping/>
  </p:clrMapOvr>
</p:sld>
</file>

<file path=ppt/theme/theme1.xml><?xml version="1.0" encoding="utf-8"?>
<a:theme xmlns:a="http://schemas.openxmlformats.org/drawingml/2006/main" name="Office Theme">
  <a:themeElements>
    <a:clrScheme name="Custom 11">
      <a:dk1>
        <a:sysClr val="windowText" lastClr="000000"/>
      </a:dk1>
      <a:lt1>
        <a:srgbClr val="FFFFFF"/>
      </a:lt1>
      <a:dk2>
        <a:srgbClr val="00BBFF"/>
      </a:dk2>
      <a:lt2>
        <a:srgbClr val="FFAA27"/>
      </a:lt2>
      <a:accent1>
        <a:srgbClr val="001431"/>
      </a:accent1>
      <a:accent2>
        <a:srgbClr val="D14C00"/>
      </a:accent2>
      <a:accent3>
        <a:srgbClr val="142F5C"/>
      </a:accent3>
      <a:accent4>
        <a:srgbClr val="FFC000"/>
      </a:accent4>
      <a:accent5>
        <a:srgbClr val="5E441C"/>
      </a:accent5>
      <a:accent6>
        <a:srgbClr val="149F2F"/>
      </a:accent6>
      <a:hlink>
        <a:srgbClr val="00BBFF"/>
      </a:hlink>
      <a:folHlink>
        <a:srgbClr val="00BBFF"/>
      </a:folHlink>
    </a:clrScheme>
    <a:fontScheme name="Custom 12">
      <a:majorFont>
        <a:latin typeface="Book Antiqua"/>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9604_TF33968143" id="{8DC784E7-05DF-45BD-84D8-E1E66AEC0D7A}" vid="{ACDD0EDF-4589-4FB8-B084-B2A7E0159C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66A90A-9146-4A69-9CBB-F93429A11E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31B41D-C4DE-41D5-B883-BFE1CC1FFE9C}">
  <ds:schemaRefs>
    <ds:schemaRef ds:uri="http://schemas.microsoft.com/sharepoint/v3"/>
    <ds:schemaRef ds:uri="http://purl.org/dc/terms/"/>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fb0879af-3eba-417a-a55a-ffe6dcd6ca77"/>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11E645E5-0105-4597-A6C9-FF428BAEF1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{621E9772-DC83-46A5-ADB2-A6B4A9B07639}tf33968143_win32</Template>
  <TotalTime>17</TotalTime>
  <Words>284</Words>
  <Application>Microsoft Office PowerPoint</Application>
  <PresentationFormat>Geniş ekran</PresentationFormat>
  <Paragraphs>34</Paragraphs>
  <Slides>6</Slides>
  <Notes>6</Notes>
  <HiddenSlides>0</HiddenSlides>
  <MMClips>1</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6</vt:i4>
      </vt:variant>
    </vt:vector>
  </HeadingPairs>
  <TitlesOfParts>
    <vt:vector size="14" baseType="lpstr">
      <vt:lpstr>Aptos Display</vt:lpstr>
      <vt:lpstr>Arial</vt:lpstr>
      <vt:lpstr>Book Antiqua</vt:lpstr>
      <vt:lpstr>Calibri</vt:lpstr>
      <vt:lpstr>Franklin Gothic Book</vt:lpstr>
      <vt:lpstr>system-ui</vt:lpstr>
      <vt:lpstr>Wingdings</vt:lpstr>
      <vt:lpstr>Office Theme</vt:lpstr>
      <vt:lpstr>ROBOTICS(MEM720) PROJECT PRESENTATION</vt:lpstr>
      <vt:lpstr>PowerPoint Sunusu</vt:lpstr>
      <vt:lpstr>Divider</vt:lpstr>
      <vt:lpstr>PowerPoint Sunusu</vt:lpstr>
      <vt:lpstr>Operation Video of The System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MUSTAFA USTA</dc:creator>
  <cp:lastModifiedBy>mustafa usta</cp:lastModifiedBy>
  <cp:revision>2</cp:revision>
  <dcterms:created xsi:type="dcterms:W3CDTF">2024-12-27T10:40:10Z</dcterms:created>
  <dcterms:modified xsi:type="dcterms:W3CDTF">2024-12-29T19:41:52Z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